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70" r:id="rId1"/>
    <p:sldMasterId id="2147483671" r:id="rId2"/>
  </p:sldMasterIdLst>
  <p:notesMasterIdLst>
    <p:notesMasterId r:id="rId37"/>
  </p:notesMasterIdLst>
  <p:handoutMasterIdLst>
    <p:handoutMasterId r:id="rId38"/>
  </p:handoutMasterIdLst>
  <p:sldIdLst>
    <p:sldId id="256" r:id="rId3"/>
    <p:sldId id="257" r:id="rId4"/>
    <p:sldId id="298" r:id="rId5"/>
    <p:sldId id="258" r:id="rId6"/>
    <p:sldId id="295" r:id="rId7"/>
    <p:sldId id="259" r:id="rId8"/>
    <p:sldId id="260" r:id="rId9"/>
    <p:sldId id="261" r:id="rId10"/>
    <p:sldId id="264" r:id="rId11"/>
    <p:sldId id="263" r:id="rId12"/>
    <p:sldId id="262" r:id="rId13"/>
    <p:sldId id="266" r:id="rId14"/>
    <p:sldId id="269" r:id="rId15"/>
    <p:sldId id="270" r:id="rId16"/>
    <p:sldId id="271" r:id="rId17"/>
    <p:sldId id="272" r:id="rId18"/>
    <p:sldId id="296" r:id="rId19"/>
    <p:sldId id="275" r:id="rId20"/>
    <p:sldId id="265" r:id="rId21"/>
    <p:sldId id="294" r:id="rId22"/>
    <p:sldId id="297" r:id="rId23"/>
    <p:sldId id="267" r:id="rId24"/>
    <p:sldId id="283" r:id="rId25"/>
    <p:sldId id="284" r:id="rId26"/>
    <p:sldId id="285" r:id="rId27"/>
    <p:sldId id="286" r:id="rId28"/>
    <p:sldId id="287" r:id="rId29"/>
    <p:sldId id="288" r:id="rId30"/>
    <p:sldId id="289" r:id="rId31"/>
    <p:sldId id="290" r:id="rId32"/>
    <p:sldId id="291" r:id="rId33"/>
    <p:sldId id="292" r:id="rId34"/>
    <p:sldId id="274" r:id="rId35"/>
    <p:sldId id="293" r:id="rId36"/>
  </p:sldIdLst>
  <p:sldSz cx="9144000" cy="5143500" type="screen16x9"/>
  <p:notesSz cx="6858000" cy="9144000"/>
  <p:embeddedFontLst>
    <p:embeddedFont>
      <p:font typeface="Arial Nova" panose="020B0504020202020204" pitchFamily="34" charset="0"/>
      <p:regular r:id="rId39"/>
      <p:bold r:id="rId40"/>
      <p:italic r:id="rId41"/>
      <p:boldItalic r:id="rId42"/>
    </p:embeddedFont>
    <p:embeddedFont>
      <p:font typeface="Cambria Math" panose="02040503050406030204" pitchFamily="18" charset="0"/>
      <p:regular r:id="rId43"/>
    </p:embeddedFont>
    <p:embeddedFont>
      <p:font typeface="Fira Sans Condensed" panose="020B0604020202020204" charset="0"/>
      <p:regular r:id="rId44"/>
      <p:bold r:id="rId45"/>
      <p:italic r:id="rId46"/>
      <p:boldItalic r:id="rId47"/>
    </p:embeddedFont>
    <p:embeddedFont>
      <p:font typeface="Fira Sans Extra Condensed Medium" panose="020B0604020202020204" charset="0"/>
      <p:regular r:id="rId48"/>
      <p:bold r:id="rId49"/>
      <p:italic r:id="rId50"/>
      <p:boldItalic r:id="rId51"/>
    </p:embeddedFont>
    <p:embeddedFont>
      <p:font typeface="Muli" panose="02000503040000020004" pitchFamily="2" charset="0"/>
      <p:italic r:id="rId52"/>
    </p:embeddedFont>
    <p:embeddedFont>
      <p:font typeface="Proxima Nova" panose="020B0604020202020204" charset="0"/>
      <p:regular r:id="rId53"/>
      <p:bold r:id="rId54"/>
      <p:italic r:id="rId55"/>
      <p:boldItalic r:id="rId56"/>
    </p:embeddedFont>
    <p:embeddedFont>
      <p:font typeface="Proxima Nova Semibold" panose="020B0604020202020204" charset="0"/>
      <p:regular r:id="rId57"/>
      <p:bold r:id="rId58"/>
      <p:boldItalic r:id="rId59"/>
    </p:embeddedFont>
    <p:embeddedFont>
      <p:font typeface="Raleway" panose="020B0803030101060003" pitchFamily="34" charset="0"/>
      <p:regular r:id="rId60"/>
      <p:bold r:id="rId61"/>
      <p:italic r:id="rId62"/>
      <p:boldItalic r:id="rId63"/>
    </p:embeddedFont>
    <p:embeddedFont>
      <p:font typeface="Raleway Thin" panose="020B0604020202020204" charset="0"/>
      <p:regular r:id="rId64"/>
      <p:bold r:id="rId65"/>
      <p:italic r:id="rId66"/>
      <p:boldItalic r:id="rId67"/>
    </p:embeddedFont>
    <p:embeddedFont>
      <p:font typeface="Roboto Condensed Light" panose="02000000000000000000" pitchFamily="2" charset="0"/>
      <p:regular r:id="rId68"/>
      <p:italic r:id="rId69"/>
    </p:embeddedFont>
    <p:embeddedFont>
      <p:font typeface="Squada One" panose="020B0604020202020204" charset="0"/>
      <p:regular r:id="rId7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07">
          <p15:clr>
            <a:srgbClr val="9AA0A6"/>
          </p15:clr>
        </p15:guide>
        <p15:guide id="2" orient="horz" pos="1790">
          <p15:clr>
            <a:srgbClr val="9AA0A6"/>
          </p15:clr>
        </p15:guide>
        <p15:guide id="3" orient="horz" pos="1148">
          <p15:clr>
            <a:srgbClr val="9AA0A6"/>
          </p15:clr>
        </p15:guide>
        <p15:guide id="4" pos="2880">
          <p15:clr>
            <a:srgbClr val="9AA0A6"/>
          </p15:clr>
        </p15:guide>
        <p15:guide id="5" orient="horz" pos="145">
          <p15:clr>
            <a:srgbClr val="9AA0A6"/>
          </p15:clr>
        </p15:guide>
        <p15:guide id="6" orient="horz" pos="2526">
          <p15:clr>
            <a:srgbClr val="9AA0A6"/>
          </p15:clr>
        </p15:guide>
        <p15:guide id="7" orient="horz" pos="1469">
          <p15:clr>
            <a:srgbClr val="9AA0A6"/>
          </p15:clr>
        </p15:guide>
        <p15:guide id="8" orient="horz" pos="2795">
          <p15:clr>
            <a:srgbClr val="9AA0A6"/>
          </p15:clr>
        </p15:guide>
        <p15:guide id="9" orient="horz" pos="2146">
          <p15:clr>
            <a:srgbClr val="9AA0A6"/>
          </p15:clr>
        </p15:guide>
        <p15:guide id="10" orient="horz" pos="2686">
          <p15:clr>
            <a:srgbClr val="9AA0A6"/>
          </p15:clr>
        </p15:guide>
        <p15:guide id="11" orient="horz" pos="1106">
          <p15:clr>
            <a:srgbClr val="9AA0A6"/>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87CA7A5-7A11-496E-A6B4-AF96888346B1}">
  <a:tblStyle styleId="{A87CA7A5-7A11-496E-A6B4-AF96888346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842" y="36"/>
      </p:cViewPr>
      <p:guideLst>
        <p:guide orient="horz" pos="907"/>
        <p:guide orient="horz" pos="1790"/>
        <p:guide orient="horz" pos="1148"/>
        <p:guide pos="2880"/>
        <p:guide orient="horz" pos="145"/>
        <p:guide orient="horz" pos="2526"/>
        <p:guide orient="horz" pos="1469"/>
        <p:guide orient="horz" pos="2795"/>
        <p:guide orient="horz" pos="2146"/>
        <p:guide orient="horz" pos="2686"/>
        <p:guide orient="horz" pos="1106"/>
      </p:guideLst>
    </p:cSldViewPr>
  </p:slideViewPr>
  <p:notesTextViewPr>
    <p:cViewPr>
      <p:scale>
        <a:sx n="1" d="1"/>
        <a:sy n="1" d="1"/>
      </p:scale>
      <p:origin x="0" y="0"/>
    </p:cViewPr>
  </p:notesTextViewPr>
  <p:notesViewPr>
    <p:cSldViewPr snapToGrid="0">
      <p:cViewPr varScale="1">
        <p:scale>
          <a:sx n="62" d="100"/>
          <a:sy n="62" d="100"/>
        </p:scale>
        <p:origin x="3226" y="4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4.fntdata"/><Relationship Id="rId47" Type="http://schemas.openxmlformats.org/officeDocument/2006/relationships/font" Target="fonts/font9.fntdata"/><Relationship Id="rId63" Type="http://schemas.openxmlformats.org/officeDocument/2006/relationships/font" Target="fonts/font25.fntdata"/><Relationship Id="rId68" Type="http://schemas.openxmlformats.org/officeDocument/2006/relationships/font" Target="fonts/font3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font" Target="fonts/font15.fntdata"/><Relationship Id="rId58" Type="http://schemas.openxmlformats.org/officeDocument/2006/relationships/font" Target="fonts/font20.fntdata"/><Relationship Id="rId66" Type="http://schemas.openxmlformats.org/officeDocument/2006/relationships/font" Target="fonts/font28.fntdata"/><Relationship Id="rId74"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2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font" Target="fonts/font18.fntdata"/><Relationship Id="rId64" Type="http://schemas.openxmlformats.org/officeDocument/2006/relationships/font" Target="fonts/font26.fntdata"/><Relationship Id="rId69" Type="http://schemas.openxmlformats.org/officeDocument/2006/relationships/font" Target="fonts/font31.fntdata"/><Relationship Id="rId8" Type="http://schemas.openxmlformats.org/officeDocument/2006/relationships/slide" Target="slides/slide6.xml"/><Relationship Id="rId51" Type="http://schemas.openxmlformats.org/officeDocument/2006/relationships/font" Target="fonts/font13.fntdata"/><Relationship Id="rId72"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handoutMaster" Target="handoutMasters/handoutMaster1.xml"/><Relationship Id="rId46" Type="http://schemas.openxmlformats.org/officeDocument/2006/relationships/font" Target="fonts/font8.fntdata"/><Relationship Id="rId59" Type="http://schemas.openxmlformats.org/officeDocument/2006/relationships/font" Target="fonts/font21.fntdata"/><Relationship Id="rId67" Type="http://schemas.openxmlformats.org/officeDocument/2006/relationships/font" Target="fonts/font29.fntdata"/><Relationship Id="rId20" Type="http://schemas.openxmlformats.org/officeDocument/2006/relationships/slide" Target="slides/slide18.xml"/><Relationship Id="rId41" Type="http://schemas.openxmlformats.org/officeDocument/2006/relationships/font" Target="fonts/font3.fntdata"/><Relationship Id="rId54" Type="http://schemas.openxmlformats.org/officeDocument/2006/relationships/font" Target="fonts/font16.fntdata"/><Relationship Id="rId62" Type="http://schemas.openxmlformats.org/officeDocument/2006/relationships/font" Target="fonts/font24.fntdata"/><Relationship Id="rId70" Type="http://schemas.openxmlformats.org/officeDocument/2006/relationships/font" Target="fonts/font3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1.fntdata"/><Relationship Id="rId57" Type="http://schemas.openxmlformats.org/officeDocument/2006/relationships/font" Target="fonts/font19.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6.fntdata"/><Relationship Id="rId52" Type="http://schemas.openxmlformats.org/officeDocument/2006/relationships/font" Target="fonts/font14.fntdata"/><Relationship Id="rId60" Type="http://schemas.openxmlformats.org/officeDocument/2006/relationships/font" Target="fonts/font22.fntdata"/><Relationship Id="rId65" Type="http://schemas.openxmlformats.org/officeDocument/2006/relationships/font" Target="fonts/font27.fntdata"/><Relationship Id="rId73"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fntdata"/><Relationship Id="rId34" Type="http://schemas.openxmlformats.org/officeDocument/2006/relationships/slide" Target="slides/slide32.xml"/><Relationship Id="rId50" Type="http://schemas.openxmlformats.org/officeDocument/2006/relationships/font" Target="fonts/font12.fntdata"/><Relationship Id="rId55"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BE03DFE-D05C-44CC-B6CC-4AF89CD5697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8A4A6B-940D-4BEF-88E7-5E6DA1B947B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CDBE649-D2B6-4FD5-8229-FEEEBAE96C0B}" type="datetimeFigureOut">
              <a:rPr lang="en-US" smtClean="0"/>
              <a:t>10/11/2021</a:t>
            </a:fld>
            <a:endParaRPr lang="en-US"/>
          </a:p>
        </p:txBody>
      </p:sp>
      <p:sp>
        <p:nvSpPr>
          <p:cNvPr id="4" name="Footer Placeholder 3">
            <a:extLst>
              <a:ext uri="{FF2B5EF4-FFF2-40B4-BE49-F238E27FC236}">
                <a16:creationId xmlns:a16="http://schemas.microsoft.com/office/drawing/2014/main" id="{B014A3B8-A0C5-41DB-9D08-5D688E1A6BC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DF04D2EF-B139-4F48-895A-FFF586CC831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FD07D96-66CF-460A-B95C-9427A6103EF9}" type="slidenum">
              <a:rPr lang="en-US" smtClean="0"/>
              <a:t>‹#›</a:t>
            </a:fld>
            <a:endParaRPr lang="en-US"/>
          </a:p>
        </p:txBody>
      </p:sp>
    </p:spTree>
    <p:extLst>
      <p:ext uri="{BB962C8B-B14F-4D97-AF65-F5344CB8AC3E}">
        <p14:creationId xmlns:p14="http://schemas.microsoft.com/office/powerpoint/2010/main" val="710747080"/>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hf hdr="0" ftr="0" dt="0"/>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60166f7374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60166f7374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207a613d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207a613d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0166f7374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0166f7374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60166f7374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60166f7374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9cbec6596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9cbec6596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7d11bbb88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7d11bbb88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666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59cbec6596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59cbec6596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59cbec6596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59cbec6596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5ffe78b36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5ffe78b36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60166f7374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60166f7374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0166f7374_0_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0166f7374_0_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g60166f7374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g60166f7374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60166f7374_0_4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60166f7374_0_4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5"/>
        <p:cNvGrpSpPr/>
        <p:nvPr/>
      </p:nvGrpSpPr>
      <p:grpSpPr>
        <a:xfrm>
          <a:off x="0" y="0"/>
          <a:ext cx="0" cy="0"/>
          <a:chOff x="0" y="0"/>
          <a:chExt cx="0" cy="0"/>
        </a:xfrm>
      </p:grpSpPr>
      <p:sp>
        <p:nvSpPr>
          <p:cNvPr id="5366" name="Google Shape;5366;g60166f7374_0_4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7" name="Google Shape;5367;g60166f7374_0_4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6"/>
        <p:cNvGrpSpPr/>
        <p:nvPr/>
      </p:nvGrpSpPr>
      <p:grpSpPr>
        <a:xfrm>
          <a:off x="0" y="0"/>
          <a:ext cx="0" cy="0"/>
          <a:chOff x="0" y="0"/>
          <a:chExt cx="0" cy="0"/>
        </a:xfrm>
      </p:grpSpPr>
      <p:sp>
        <p:nvSpPr>
          <p:cNvPr id="5797" name="Google Shape;5797;g60166f7374_0_4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8" name="Google Shape;5798;g60166f7374_0_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9"/>
        <p:cNvGrpSpPr/>
        <p:nvPr/>
      </p:nvGrpSpPr>
      <p:grpSpPr>
        <a:xfrm>
          <a:off x="0" y="0"/>
          <a:ext cx="0" cy="0"/>
          <a:chOff x="0" y="0"/>
          <a:chExt cx="0" cy="0"/>
        </a:xfrm>
      </p:grpSpPr>
      <p:sp>
        <p:nvSpPr>
          <p:cNvPr id="6590" name="Google Shape;6590;g60166f7374_0_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1" name="Google Shape;6591;g60166f7374_0_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g60166f7374_0_6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2" name="Google Shape;7332;g60166f7374_0_6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3"/>
        <p:cNvGrpSpPr/>
        <p:nvPr/>
      </p:nvGrpSpPr>
      <p:grpSpPr>
        <a:xfrm>
          <a:off x="0" y="0"/>
          <a:ext cx="0" cy="0"/>
          <a:chOff x="0" y="0"/>
          <a:chExt cx="0" cy="0"/>
        </a:xfrm>
      </p:grpSpPr>
      <p:sp>
        <p:nvSpPr>
          <p:cNvPr id="8024" name="Google Shape;8024;g60166f7374_0_7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5" name="Google Shape;8025;g60166f7374_0_7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78559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60166f7374_0_7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60166f7374_0_7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59cbec6596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59cbec6596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60166f7374_0_8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60166f7374_0_8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671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0166f7374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0166f7374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14ea94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14ea94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60166f7374_2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60166f7374_2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42000" y="1472625"/>
            <a:ext cx="7260000" cy="17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6000"/>
              <a:buNone/>
              <a:defRPr sz="3600">
                <a:solidFill>
                  <a:schemeClr val="accent2"/>
                </a:solidFill>
              </a:defRPr>
            </a:lvl1pPr>
            <a:lvl2pPr lvl="1" rtl="0">
              <a:spcBef>
                <a:spcPts val="0"/>
              </a:spcBef>
              <a:spcAft>
                <a:spcPts val="0"/>
              </a:spcAft>
              <a:buClr>
                <a:srgbClr val="434343"/>
              </a:buClr>
              <a:buSzPts val="5200"/>
              <a:buNone/>
              <a:defRPr sz="5200">
                <a:solidFill>
                  <a:srgbClr val="434343"/>
                </a:solidFill>
              </a:defRPr>
            </a:lvl2pPr>
            <a:lvl3pPr lvl="2" rtl="0">
              <a:spcBef>
                <a:spcPts val="0"/>
              </a:spcBef>
              <a:spcAft>
                <a:spcPts val="0"/>
              </a:spcAft>
              <a:buClr>
                <a:srgbClr val="434343"/>
              </a:buClr>
              <a:buSzPts val="5200"/>
              <a:buNone/>
              <a:defRPr sz="5200">
                <a:solidFill>
                  <a:srgbClr val="434343"/>
                </a:solidFill>
              </a:defRPr>
            </a:lvl3pPr>
            <a:lvl4pPr lvl="3" rtl="0">
              <a:spcBef>
                <a:spcPts val="0"/>
              </a:spcBef>
              <a:spcAft>
                <a:spcPts val="0"/>
              </a:spcAft>
              <a:buClr>
                <a:srgbClr val="434343"/>
              </a:buClr>
              <a:buSzPts val="5200"/>
              <a:buNone/>
              <a:defRPr sz="5200">
                <a:solidFill>
                  <a:srgbClr val="434343"/>
                </a:solidFill>
              </a:defRPr>
            </a:lvl4pPr>
            <a:lvl5pPr lvl="4" rtl="0">
              <a:spcBef>
                <a:spcPts val="0"/>
              </a:spcBef>
              <a:spcAft>
                <a:spcPts val="0"/>
              </a:spcAft>
              <a:buClr>
                <a:srgbClr val="434343"/>
              </a:buClr>
              <a:buSzPts val="5200"/>
              <a:buNone/>
              <a:defRPr sz="5200">
                <a:solidFill>
                  <a:srgbClr val="434343"/>
                </a:solidFill>
              </a:defRPr>
            </a:lvl5pPr>
            <a:lvl6pPr lvl="5" rtl="0">
              <a:spcBef>
                <a:spcPts val="0"/>
              </a:spcBef>
              <a:spcAft>
                <a:spcPts val="0"/>
              </a:spcAft>
              <a:buClr>
                <a:srgbClr val="434343"/>
              </a:buClr>
              <a:buSzPts val="5200"/>
              <a:buNone/>
              <a:defRPr sz="5200">
                <a:solidFill>
                  <a:srgbClr val="434343"/>
                </a:solidFill>
              </a:defRPr>
            </a:lvl6pPr>
            <a:lvl7pPr lvl="6" rtl="0">
              <a:spcBef>
                <a:spcPts val="0"/>
              </a:spcBef>
              <a:spcAft>
                <a:spcPts val="0"/>
              </a:spcAft>
              <a:buClr>
                <a:srgbClr val="434343"/>
              </a:buClr>
              <a:buSzPts val="5200"/>
              <a:buNone/>
              <a:defRPr sz="5200">
                <a:solidFill>
                  <a:srgbClr val="434343"/>
                </a:solidFill>
              </a:defRPr>
            </a:lvl7pPr>
            <a:lvl8pPr lvl="7" rtl="0">
              <a:spcBef>
                <a:spcPts val="0"/>
              </a:spcBef>
              <a:spcAft>
                <a:spcPts val="0"/>
              </a:spcAft>
              <a:buClr>
                <a:srgbClr val="434343"/>
              </a:buClr>
              <a:buSzPts val="5200"/>
              <a:buNone/>
              <a:defRPr sz="5200">
                <a:solidFill>
                  <a:srgbClr val="434343"/>
                </a:solidFill>
              </a:defRPr>
            </a:lvl8pPr>
            <a:lvl9pPr lvl="8" rtl="0">
              <a:spcBef>
                <a:spcPts val="0"/>
              </a:spcBef>
              <a:spcAft>
                <a:spcPts val="0"/>
              </a:spcAft>
              <a:buClr>
                <a:srgbClr val="434343"/>
              </a:buClr>
              <a:buSzPts val="5200"/>
              <a:buNone/>
              <a:defRPr sz="5200">
                <a:solidFill>
                  <a:srgbClr val="434343"/>
                </a:solidFill>
              </a:defRPr>
            </a:lvl9pPr>
          </a:lstStyle>
          <a:p>
            <a:endParaRPr/>
          </a:p>
        </p:txBody>
      </p:sp>
      <p:sp>
        <p:nvSpPr>
          <p:cNvPr id="10" name="Google Shape;10;p2"/>
          <p:cNvSpPr txBox="1">
            <a:spLocks noGrp="1"/>
          </p:cNvSpPr>
          <p:nvPr>
            <p:ph type="subTitle" idx="1"/>
          </p:nvPr>
        </p:nvSpPr>
        <p:spPr>
          <a:xfrm>
            <a:off x="2870100" y="2977800"/>
            <a:ext cx="3403800" cy="71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dirty="0"/>
          </a:p>
        </p:txBody>
      </p:sp>
      <p:pic>
        <p:nvPicPr>
          <p:cNvPr id="3" name="Picture 2">
            <a:extLst>
              <a:ext uri="{FF2B5EF4-FFF2-40B4-BE49-F238E27FC236}">
                <a16:creationId xmlns:a16="http://schemas.microsoft.com/office/drawing/2014/main" id="{3B6FC3CA-5C00-4273-B787-8058ABCB79AE}"/>
              </a:ext>
            </a:extLst>
          </p:cNvPr>
          <p:cNvPicPr>
            <a:picLocks noChangeAspect="1"/>
          </p:cNvPicPr>
          <p:nvPr userDrawn="1"/>
        </p:nvPicPr>
        <p:blipFill>
          <a:blip r:embed="rId2"/>
          <a:srcRect/>
          <a:stretch/>
        </p:blipFill>
        <p:spPr>
          <a:xfrm>
            <a:off x="7504726" y="247673"/>
            <a:ext cx="1456947" cy="356952"/>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userDrawn="1">
  <p:cSld name="CUSTOM_22">
    <p:spTree>
      <p:nvGrpSpPr>
        <p:cNvPr id="1" name="Shape 61"/>
        <p:cNvGrpSpPr/>
        <p:nvPr/>
      </p:nvGrpSpPr>
      <p:grpSpPr>
        <a:xfrm>
          <a:off x="0" y="0"/>
          <a:ext cx="0" cy="0"/>
          <a:chOff x="0" y="0"/>
          <a:chExt cx="0" cy="0"/>
        </a:xfrm>
      </p:grpSpPr>
      <p:sp>
        <p:nvSpPr>
          <p:cNvPr id="62" name="Google Shape;62;p11"/>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3" name="Google Shape;63;p11"/>
          <p:cNvSpPr txBox="1">
            <a:spLocks noGrp="1"/>
          </p:cNvSpPr>
          <p:nvPr>
            <p:ph type="ctrTitle"/>
          </p:nvPr>
        </p:nvSpPr>
        <p:spPr>
          <a:xfrm>
            <a:off x="1226979"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4" name="Google Shape;64;p11"/>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5" name="Google Shape;65;p11"/>
          <p:cNvSpPr txBox="1">
            <a:spLocks noGrp="1"/>
          </p:cNvSpPr>
          <p:nvPr>
            <p:ph type="ctrTitle" idx="3"/>
          </p:nvPr>
        </p:nvSpPr>
        <p:spPr>
          <a:xfrm>
            <a:off x="3718866"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66" name="Google Shape;66;p11"/>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7" name="Google Shape;67;p11"/>
          <p:cNvSpPr txBox="1">
            <a:spLocks noGrp="1"/>
          </p:cNvSpPr>
          <p:nvPr>
            <p:ph type="ctrTitle" idx="5"/>
          </p:nvPr>
        </p:nvSpPr>
        <p:spPr>
          <a:xfrm>
            <a:off x="6418080"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8" name="Google Shape;68;p11"/>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9" name="Google Shape;69;p11"/>
          <p:cNvSpPr txBox="1">
            <a:spLocks noGrp="1"/>
          </p:cNvSpPr>
          <p:nvPr>
            <p:ph type="ctrTitle" idx="7"/>
          </p:nvPr>
        </p:nvSpPr>
        <p:spPr>
          <a:xfrm>
            <a:off x="1226979"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0" name="Google Shape;70;p11"/>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1" name="Google Shape;71;p11"/>
          <p:cNvSpPr txBox="1">
            <a:spLocks noGrp="1"/>
          </p:cNvSpPr>
          <p:nvPr>
            <p:ph type="ctrTitle" idx="9"/>
          </p:nvPr>
        </p:nvSpPr>
        <p:spPr>
          <a:xfrm>
            <a:off x="3718866"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72" name="Google Shape;72;p11"/>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3" name="Google Shape;73;p11"/>
          <p:cNvSpPr txBox="1">
            <a:spLocks noGrp="1"/>
          </p:cNvSpPr>
          <p:nvPr>
            <p:ph type="ctrTitle" idx="14"/>
          </p:nvPr>
        </p:nvSpPr>
        <p:spPr>
          <a:xfrm>
            <a:off x="6418080"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4" name="Google Shape;74;p11"/>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 name="Content Placeholder 2">
            <a:extLst>
              <a:ext uri="{FF2B5EF4-FFF2-40B4-BE49-F238E27FC236}">
                <a16:creationId xmlns:a16="http://schemas.microsoft.com/office/drawing/2014/main" id="{D0E913D2-46BA-42F9-B7C3-96FDDC445E4D}"/>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userDrawn="1">
  <p:cSld name="CUSTOM_23">
    <p:spTree>
      <p:nvGrpSpPr>
        <p:cNvPr id="1" name="Shape 75"/>
        <p:cNvGrpSpPr/>
        <p:nvPr/>
      </p:nvGrpSpPr>
      <p:grpSpPr>
        <a:xfrm>
          <a:off x="0" y="0"/>
          <a:ext cx="0" cy="0"/>
          <a:chOff x="0" y="0"/>
          <a:chExt cx="0" cy="0"/>
        </a:xfrm>
      </p:grpSpPr>
      <p:sp>
        <p:nvSpPr>
          <p:cNvPr id="76" name="Google Shape;76;p12"/>
          <p:cNvSpPr txBox="1">
            <a:spLocks noGrp="1"/>
          </p:cNvSpPr>
          <p:nvPr>
            <p:ph type="ctrTitle"/>
          </p:nvPr>
        </p:nvSpPr>
        <p:spPr>
          <a:xfrm>
            <a:off x="3059434" y="2489279"/>
            <a:ext cx="4023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2"/>
          <p:cNvSpPr txBox="1">
            <a:spLocks noGrp="1"/>
          </p:cNvSpPr>
          <p:nvPr>
            <p:ph type="subTitle" idx="1"/>
          </p:nvPr>
        </p:nvSpPr>
        <p:spPr>
          <a:xfrm>
            <a:off x="4207496" y="3014457"/>
            <a:ext cx="2875500" cy="57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dirty="0"/>
          </a:p>
        </p:txBody>
      </p:sp>
      <p:sp>
        <p:nvSpPr>
          <p:cNvPr id="78" name="Google Shape;78;p12"/>
          <p:cNvSpPr txBox="1">
            <a:spLocks noGrp="1"/>
          </p:cNvSpPr>
          <p:nvPr>
            <p:ph type="title" idx="2" hasCustomPrompt="1"/>
          </p:nvPr>
        </p:nvSpPr>
        <p:spPr>
          <a:xfrm>
            <a:off x="5329234" y="185271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000000"/>
              </a:buClr>
              <a:buSzPts val="6000"/>
              <a:buNone/>
              <a:defRPr sz="6000">
                <a:solidFill>
                  <a:schemeClr val="accent2"/>
                </a:solidFill>
              </a:defRPr>
            </a:lvl1pPr>
            <a:lvl2pPr lvl="1"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5" name="Content Placeholder 2">
            <a:extLst>
              <a:ext uri="{FF2B5EF4-FFF2-40B4-BE49-F238E27FC236}">
                <a16:creationId xmlns:a16="http://schemas.microsoft.com/office/drawing/2014/main" id="{E66D01DE-E81E-4596-9BCE-B5406649A6FE}"/>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2" userDrawn="1">
  <p:cSld name="CUSTOM_24">
    <p:spTree>
      <p:nvGrpSpPr>
        <p:cNvPr id="1" name="Shape 79"/>
        <p:cNvGrpSpPr/>
        <p:nvPr/>
      </p:nvGrpSpPr>
      <p:grpSpPr>
        <a:xfrm>
          <a:off x="0" y="0"/>
          <a:ext cx="0" cy="0"/>
          <a:chOff x="0" y="0"/>
          <a:chExt cx="0" cy="0"/>
        </a:xfrm>
      </p:grpSpPr>
      <p:sp>
        <p:nvSpPr>
          <p:cNvPr id="80" name="Google Shape;80;p13"/>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 name="Content Placeholder 2">
            <a:extLst>
              <a:ext uri="{FF2B5EF4-FFF2-40B4-BE49-F238E27FC236}">
                <a16:creationId xmlns:a16="http://schemas.microsoft.com/office/drawing/2014/main" id="{62994294-BEB4-41FC-8B12-249A9BD59A00}"/>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3" userDrawn="1">
  <p:cSld name="CUSTOM_24_1">
    <p:spTree>
      <p:nvGrpSpPr>
        <p:cNvPr id="1" name="Shape 81"/>
        <p:cNvGrpSpPr/>
        <p:nvPr/>
      </p:nvGrpSpPr>
      <p:grpSpPr>
        <a:xfrm>
          <a:off x="0" y="0"/>
          <a:ext cx="0" cy="0"/>
          <a:chOff x="0" y="0"/>
          <a:chExt cx="0" cy="0"/>
        </a:xfrm>
      </p:grpSpPr>
      <p:sp>
        <p:nvSpPr>
          <p:cNvPr id="82" name="Google Shape;82;p1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 name="Content Placeholder 2">
            <a:extLst>
              <a:ext uri="{FF2B5EF4-FFF2-40B4-BE49-F238E27FC236}">
                <a16:creationId xmlns:a16="http://schemas.microsoft.com/office/drawing/2014/main" id="{D7D9E210-3CFD-4495-B912-1B37846ABBB9}"/>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userDrawn="1">
  <p:cSld name="CUSTOM_25">
    <p:spTree>
      <p:nvGrpSpPr>
        <p:cNvPr id="1" name="Shape 83"/>
        <p:cNvGrpSpPr/>
        <p:nvPr/>
      </p:nvGrpSpPr>
      <p:grpSpPr>
        <a:xfrm>
          <a:off x="0" y="0"/>
          <a:ext cx="0" cy="0"/>
          <a:chOff x="0" y="0"/>
          <a:chExt cx="0" cy="0"/>
        </a:xfrm>
      </p:grpSpPr>
      <p:sp>
        <p:nvSpPr>
          <p:cNvPr id="84" name="Google Shape;84;p15"/>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85" name="Google Shape;85;p15"/>
          <p:cNvSpPr txBox="1">
            <a:spLocks noGrp="1"/>
          </p:cNvSpPr>
          <p:nvPr>
            <p:ph type="title" idx="2" hasCustomPrompt="1"/>
          </p:nvPr>
        </p:nvSpPr>
        <p:spPr>
          <a:xfrm>
            <a:off x="2517684" y="170056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800"/>
            </a:lvl1pPr>
            <a:lvl2pPr lvl="1"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86" name="Google Shape;86;p15"/>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1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87" name="Google Shape;87;p15"/>
          <p:cNvSpPr txBox="1">
            <a:spLocks noGrp="1"/>
          </p:cNvSpPr>
          <p:nvPr>
            <p:ph type="title" idx="4" hasCustomPrompt="1"/>
          </p:nvPr>
        </p:nvSpPr>
        <p:spPr>
          <a:xfrm>
            <a:off x="4965309" y="2925335"/>
            <a:ext cx="1753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5"/>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 name="Content Placeholder 2">
            <a:extLst>
              <a:ext uri="{FF2B5EF4-FFF2-40B4-BE49-F238E27FC236}">
                <a16:creationId xmlns:a16="http://schemas.microsoft.com/office/drawing/2014/main" id="{BF92CD84-9D3D-46BC-BA8F-29D89BCAB105}"/>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2" userDrawn="1">
  <p:cSld name="CUSTOM_26">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4" name="Content Placeholder 2">
            <a:extLst>
              <a:ext uri="{FF2B5EF4-FFF2-40B4-BE49-F238E27FC236}">
                <a16:creationId xmlns:a16="http://schemas.microsoft.com/office/drawing/2014/main" id="{8870FBFB-3EC9-4DB5-939C-0E6AC7CB4D87}"/>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userDrawn="1">
  <p:cSld name="CUSTOM_28">
    <p:spTree>
      <p:nvGrpSpPr>
        <p:cNvPr id="1" name="Shape 99"/>
        <p:cNvGrpSpPr/>
        <p:nvPr/>
      </p:nvGrpSpPr>
      <p:grpSpPr>
        <a:xfrm>
          <a:off x="0" y="0"/>
          <a:ext cx="0" cy="0"/>
          <a:chOff x="0" y="0"/>
          <a:chExt cx="0" cy="0"/>
        </a:xfrm>
      </p:grpSpPr>
      <p:sp>
        <p:nvSpPr>
          <p:cNvPr id="2" name="Content Placeholder 2">
            <a:extLst>
              <a:ext uri="{FF2B5EF4-FFF2-40B4-BE49-F238E27FC236}">
                <a16:creationId xmlns:a16="http://schemas.microsoft.com/office/drawing/2014/main" id="{6944DF4D-E344-4652-AC85-D997879CBD48}"/>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userDrawn="1">
  <p:cSld name="CUSTOM_29">
    <p:spTree>
      <p:nvGrpSpPr>
        <p:cNvPr id="1" name="Shape 100"/>
        <p:cNvGrpSpPr/>
        <p:nvPr/>
      </p:nvGrpSpPr>
      <p:grpSpPr>
        <a:xfrm>
          <a:off x="0" y="0"/>
          <a:ext cx="0" cy="0"/>
          <a:chOff x="0" y="0"/>
          <a:chExt cx="0" cy="0"/>
        </a:xfrm>
      </p:grpSpPr>
      <p:sp>
        <p:nvSpPr>
          <p:cNvPr id="2" name="Content Placeholder 2">
            <a:extLst>
              <a:ext uri="{FF2B5EF4-FFF2-40B4-BE49-F238E27FC236}">
                <a16:creationId xmlns:a16="http://schemas.microsoft.com/office/drawing/2014/main" id="{05AA2F57-92FB-418C-939F-FEE3A6F62D1A}"/>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userDrawn="1">
  <p:cSld name="CUSTOM_30">
    <p:spTree>
      <p:nvGrpSpPr>
        <p:cNvPr id="1" name="Shape 101"/>
        <p:cNvGrpSpPr/>
        <p:nvPr/>
      </p:nvGrpSpPr>
      <p:grpSpPr>
        <a:xfrm>
          <a:off x="0" y="0"/>
          <a:ext cx="0" cy="0"/>
          <a:chOff x="0" y="0"/>
          <a:chExt cx="0" cy="0"/>
        </a:xfrm>
      </p:grpSpPr>
      <p:sp>
        <p:nvSpPr>
          <p:cNvPr id="2" name="Content Placeholder 2">
            <a:extLst>
              <a:ext uri="{FF2B5EF4-FFF2-40B4-BE49-F238E27FC236}">
                <a16:creationId xmlns:a16="http://schemas.microsoft.com/office/drawing/2014/main" id="{B91764D7-7D06-4B2D-829D-2406DF5E74AA}"/>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userDrawn="1">
  <p:cSld name="CUSTOM_31">
    <p:spTree>
      <p:nvGrpSpPr>
        <p:cNvPr id="1" name="Shape 102"/>
        <p:cNvGrpSpPr/>
        <p:nvPr/>
      </p:nvGrpSpPr>
      <p:grpSpPr>
        <a:xfrm>
          <a:off x="0" y="0"/>
          <a:ext cx="0" cy="0"/>
          <a:chOff x="0" y="0"/>
          <a:chExt cx="0" cy="0"/>
        </a:xfrm>
      </p:grpSpPr>
      <p:sp>
        <p:nvSpPr>
          <p:cNvPr id="2" name="Content Placeholder 2">
            <a:extLst>
              <a:ext uri="{FF2B5EF4-FFF2-40B4-BE49-F238E27FC236}">
                <a16:creationId xmlns:a16="http://schemas.microsoft.com/office/drawing/2014/main" id="{9C2F8F89-7BC8-41FF-ABE3-8A98A05FD769}"/>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userDrawn="1">
  <p:cSld name="CUSTOM_14">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523804"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3" name="Google Shape;13;p3"/>
          <p:cNvSpPr txBox="1">
            <a:spLocks noGrp="1"/>
          </p:cNvSpPr>
          <p:nvPr>
            <p:ph type="subTitle" idx="1"/>
          </p:nvPr>
        </p:nvSpPr>
        <p:spPr>
          <a:xfrm>
            <a:off x="2447454" y="2019553"/>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4" name="Google Shape;14;p3"/>
          <p:cNvSpPr txBox="1">
            <a:spLocks noGrp="1"/>
          </p:cNvSpPr>
          <p:nvPr>
            <p:ph type="title" idx="2" hasCustomPrompt="1"/>
          </p:nvPr>
        </p:nvSpPr>
        <p:spPr>
          <a:xfrm>
            <a:off x="2523804" y="1275185"/>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5" name="Google Shape;15;p3"/>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6" name="Google Shape;16;p3"/>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7" name="Google Shape;17;p3"/>
          <p:cNvSpPr txBox="1">
            <a:spLocks noGrp="1"/>
          </p:cNvSpPr>
          <p:nvPr>
            <p:ph type="title" idx="5" hasCustomPrompt="1"/>
          </p:nvPr>
        </p:nvSpPr>
        <p:spPr>
          <a:xfrm>
            <a:off x="4876961" y="1272771"/>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6"/>
          </p:nvPr>
        </p:nvSpPr>
        <p:spPr>
          <a:xfrm>
            <a:off x="2523804" y="3209339"/>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9" name="Google Shape;19;p3"/>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0" name="Google Shape;20;p3"/>
          <p:cNvSpPr txBox="1">
            <a:spLocks noGrp="1"/>
          </p:cNvSpPr>
          <p:nvPr>
            <p:ph type="title" idx="8" hasCustomPrompt="1"/>
          </p:nvPr>
        </p:nvSpPr>
        <p:spPr>
          <a:xfrm>
            <a:off x="2523804" y="2790672"/>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22" name="Google Shape;22;p3"/>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3" name="Google Shape;23;p3"/>
          <p:cNvSpPr txBox="1">
            <a:spLocks noGrp="1"/>
          </p:cNvSpPr>
          <p:nvPr>
            <p:ph type="title" idx="14" hasCustomPrompt="1"/>
          </p:nvPr>
        </p:nvSpPr>
        <p:spPr>
          <a:xfrm>
            <a:off x="4876961" y="2803496"/>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 name="Content Placeholder 2">
            <a:extLst>
              <a:ext uri="{FF2B5EF4-FFF2-40B4-BE49-F238E27FC236}">
                <a16:creationId xmlns:a16="http://schemas.microsoft.com/office/drawing/2014/main" id="{690D7A07-231C-4C8C-B9D6-8D2F4A25CCFE}"/>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userDrawn="1">
  <p:cSld name="BLANK">
    <p:spTree>
      <p:nvGrpSpPr>
        <p:cNvPr id="1" name="Shape 106"/>
        <p:cNvGrpSpPr/>
        <p:nvPr/>
      </p:nvGrpSpPr>
      <p:grpSpPr>
        <a:xfrm>
          <a:off x="0" y="0"/>
          <a:ext cx="0" cy="0"/>
          <a:chOff x="0" y="0"/>
          <a:chExt cx="0" cy="0"/>
        </a:xfrm>
      </p:grpSpPr>
      <p:sp>
        <p:nvSpPr>
          <p:cNvPr id="2" name="Content Placeholder 2">
            <a:extLst>
              <a:ext uri="{FF2B5EF4-FFF2-40B4-BE49-F238E27FC236}">
                <a16:creationId xmlns:a16="http://schemas.microsoft.com/office/drawing/2014/main" id="{B271E38D-2081-4E0C-97D9-2BAA30E8E5F0}"/>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userDrawn="1">
  <p:cSld name="CUSTOM_15">
    <p:spTree>
      <p:nvGrpSpPr>
        <p:cNvPr id="1" name="Shape 25"/>
        <p:cNvGrpSpPr/>
        <p:nvPr/>
      </p:nvGrpSpPr>
      <p:grpSpPr>
        <a:xfrm>
          <a:off x="0" y="0"/>
          <a:ext cx="0" cy="0"/>
          <a:chOff x="0" y="0"/>
          <a:chExt cx="0" cy="0"/>
        </a:xfrm>
      </p:grpSpPr>
      <p:sp>
        <p:nvSpPr>
          <p:cNvPr id="26" name="Google Shape;26;p4"/>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7" name="Google Shape;27;p4"/>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4" name="Content Placeholder 2">
            <a:extLst>
              <a:ext uri="{FF2B5EF4-FFF2-40B4-BE49-F238E27FC236}">
                <a16:creationId xmlns:a16="http://schemas.microsoft.com/office/drawing/2014/main" id="{0598F37F-1981-4BAD-B626-99AA418EAAF8}"/>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userDrawn="1">
  <p:cSld name="CUSTOM_18">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0" name="Google Shape;30;p5"/>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1" name="Google Shape;31;p5"/>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 name="Google Shape;32;p5"/>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3" name="Google Shape;33;p5"/>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4" name="Google Shape;34;p5"/>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5" name="Google Shape;35;p5"/>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5"/>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7" name="Google Shape;37;p5"/>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1" name="Content Placeholder 2">
            <a:extLst>
              <a:ext uri="{FF2B5EF4-FFF2-40B4-BE49-F238E27FC236}">
                <a16:creationId xmlns:a16="http://schemas.microsoft.com/office/drawing/2014/main" id="{F3DEF611-6EC1-458C-98F9-CAC23DA10C92}"/>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REE COLUMNS " userDrawn="1">
  <p:cSld name="TITLE_ONLY_2_1">
    <p:spTree>
      <p:nvGrpSpPr>
        <p:cNvPr id="1" name="Shape 38"/>
        <p:cNvGrpSpPr/>
        <p:nvPr/>
      </p:nvGrpSpPr>
      <p:grpSpPr>
        <a:xfrm>
          <a:off x="0" y="0"/>
          <a:ext cx="0" cy="0"/>
          <a:chOff x="0" y="0"/>
          <a:chExt cx="0" cy="0"/>
        </a:xfrm>
      </p:grpSpPr>
      <p:sp>
        <p:nvSpPr>
          <p:cNvPr id="39" name="Google Shape;39;p6"/>
          <p:cNvSpPr txBox="1">
            <a:spLocks noGrp="1"/>
          </p:cNvSpPr>
          <p:nvPr>
            <p:ph type="subTitle" idx="1"/>
          </p:nvPr>
        </p:nvSpPr>
        <p:spPr>
          <a:xfrm>
            <a:off x="153910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0" name="Google Shape;40;p6"/>
          <p:cNvSpPr txBox="1">
            <a:spLocks noGrp="1"/>
          </p:cNvSpPr>
          <p:nvPr>
            <p:ph type="ctrTitle"/>
          </p:nvPr>
        </p:nvSpPr>
        <p:spPr>
          <a:xfrm>
            <a:off x="1130470"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1" name="Google Shape;41;p6"/>
          <p:cNvSpPr txBox="1">
            <a:spLocks noGrp="1"/>
          </p:cNvSpPr>
          <p:nvPr>
            <p:ph type="subTitle" idx="2"/>
          </p:nvPr>
        </p:nvSpPr>
        <p:spPr>
          <a:xfrm>
            <a:off x="580255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2" name="Google Shape;42;p6"/>
          <p:cNvSpPr txBox="1">
            <a:spLocks noGrp="1"/>
          </p:cNvSpPr>
          <p:nvPr>
            <p:ph type="ctrTitle" idx="3"/>
          </p:nvPr>
        </p:nvSpPr>
        <p:spPr>
          <a:xfrm>
            <a:off x="5393947"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3" name="Google Shape;43;p6"/>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4" name="Google Shape;44;p6"/>
          <p:cNvSpPr txBox="1">
            <a:spLocks noGrp="1"/>
          </p:cNvSpPr>
          <p:nvPr>
            <p:ph type="ctrTitle" idx="5"/>
          </p:nvPr>
        </p:nvSpPr>
        <p:spPr>
          <a:xfrm>
            <a:off x="3262370" y="1817575"/>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5" name="Google Shape;45;p6"/>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9" name="Content Placeholder 2">
            <a:extLst>
              <a:ext uri="{FF2B5EF4-FFF2-40B4-BE49-F238E27FC236}">
                <a16:creationId xmlns:a16="http://schemas.microsoft.com/office/drawing/2014/main" id="{F9086629-87C0-45CE-BDCD-365F4C94F941}"/>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extLst>
    <p:ext uri="{DCECCB84-F9BA-43D5-87BE-67443E8EF086}">
      <p15:sldGuideLst xmlns:p15="http://schemas.microsoft.com/office/powerpoint/2012/main">
        <p15:guide id="1" pos="288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DESIGN 1" userDrawn="1">
  <p:cSld name="CUSTOM_6_1_1">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3" name="Content Placeholder 2">
            <a:extLst>
              <a:ext uri="{FF2B5EF4-FFF2-40B4-BE49-F238E27FC236}">
                <a16:creationId xmlns:a16="http://schemas.microsoft.com/office/drawing/2014/main" id="{9845BF06-BBAE-4E3D-B3B9-E5294F4F5CEE}"/>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PICTURE" userDrawn="1">
  <p:cSld name="CUSTOM_20">
    <p:spTree>
      <p:nvGrpSpPr>
        <p:cNvPr id="1" name="Shape 48"/>
        <p:cNvGrpSpPr/>
        <p:nvPr/>
      </p:nvGrpSpPr>
      <p:grpSpPr>
        <a:xfrm>
          <a:off x="0" y="0"/>
          <a:ext cx="0" cy="0"/>
          <a:chOff x="0" y="0"/>
          <a:chExt cx="0" cy="0"/>
        </a:xfrm>
      </p:grpSpPr>
      <p:sp>
        <p:nvSpPr>
          <p:cNvPr id="49" name="Google Shape;49;p8"/>
          <p:cNvSpPr txBox="1">
            <a:spLocks noGrp="1"/>
          </p:cNvSpPr>
          <p:nvPr>
            <p:ph type="ctrTitle"/>
          </p:nvPr>
        </p:nvSpPr>
        <p:spPr>
          <a:xfrm>
            <a:off x="2770450" y="2001750"/>
            <a:ext cx="3603300" cy="114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600"/>
              <a:buNone/>
              <a:defRPr sz="3600">
                <a:solidFill>
                  <a:schemeClr val="accent2"/>
                </a:solidFill>
              </a:defRPr>
            </a:lvl1pPr>
            <a:lvl2pPr lvl="1" algn="ctr" rtl="0">
              <a:spcBef>
                <a:spcPts val="0"/>
              </a:spcBef>
              <a:spcAft>
                <a:spcPts val="0"/>
              </a:spcAft>
              <a:buClr>
                <a:srgbClr val="D9D9D9"/>
              </a:buClr>
              <a:buSzPts val="3600"/>
              <a:buNone/>
              <a:defRPr sz="3600">
                <a:solidFill>
                  <a:srgbClr val="D9D9D9"/>
                </a:solidFill>
              </a:defRPr>
            </a:lvl2pPr>
            <a:lvl3pPr lvl="2" algn="ctr" rtl="0">
              <a:spcBef>
                <a:spcPts val="0"/>
              </a:spcBef>
              <a:spcAft>
                <a:spcPts val="0"/>
              </a:spcAft>
              <a:buClr>
                <a:srgbClr val="D9D9D9"/>
              </a:buClr>
              <a:buSzPts val="3600"/>
              <a:buNone/>
              <a:defRPr sz="3600">
                <a:solidFill>
                  <a:srgbClr val="D9D9D9"/>
                </a:solidFill>
              </a:defRPr>
            </a:lvl3pPr>
            <a:lvl4pPr lvl="3" algn="ctr" rtl="0">
              <a:spcBef>
                <a:spcPts val="0"/>
              </a:spcBef>
              <a:spcAft>
                <a:spcPts val="0"/>
              </a:spcAft>
              <a:buClr>
                <a:srgbClr val="D9D9D9"/>
              </a:buClr>
              <a:buSzPts val="3600"/>
              <a:buNone/>
              <a:defRPr sz="3600">
                <a:solidFill>
                  <a:srgbClr val="D9D9D9"/>
                </a:solidFill>
              </a:defRPr>
            </a:lvl4pPr>
            <a:lvl5pPr lvl="4" algn="ctr" rtl="0">
              <a:spcBef>
                <a:spcPts val="0"/>
              </a:spcBef>
              <a:spcAft>
                <a:spcPts val="0"/>
              </a:spcAft>
              <a:buClr>
                <a:srgbClr val="D9D9D9"/>
              </a:buClr>
              <a:buSzPts val="3600"/>
              <a:buNone/>
              <a:defRPr sz="3600">
                <a:solidFill>
                  <a:srgbClr val="D9D9D9"/>
                </a:solidFill>
              </a:defRPr>
            </a:lvl5pPr>
            <a:lvl6pPr lvl="5" algn="ctr" rtl="0">
              <a:spcBef>
                <a:spcPts val="0"/>
              </a:spcBef>
              <a:spcAft>
                <a:spcPts val="0"/>
              </a:spcAft>
              <a:buClr>
                <a:srgbClr val="D9D9D9"/>
              </a:buClr>
              <a:buSzPts val="3600"/>
              <a:buNone/>
              <a:defRPr sz="3600">
                <a:solidFill>
                  <a:srgbClr val="D9D9D9"/>
                </a:solidFill>
              </a:defRPr>
            </a:lvl6pPr>
            <a:lvl7pPr lvl="6" algn="ctr" rtl="0">
              <a:spcBef>
                <a:spcPts val="0"/>
              </a:spcBef>
              <a:spcAft>
                <a:spcPts val="0"/>
              </a:spcAft>
              <a:buClr>
                <a:srgbClr val="D9D9D9"/>
              </a:buClr>
              <a:buSzPts val="3600"/>
              <a:buNone/>
              <a:defRPr sz="3600">
                <a:solidFill>
                  <a:srgbClr val="D9D9D9"/>
                </a:solidFill>
              </a:defRPr>
            </a:lvl7pPr>
            <a:lvl8pPr lvl="7" algn="ctr" rtl="0">
              <a:spcBef>
                <a:spcPts val="0"/>
              </a:spcBef>
              <a:spcAft>
                <a:spcPts val="0"/>
              </a:spcAft>
              <a:buClr>
                <a:srgbClr val="D9D9D9"/>
              </a:buClr>
              <a:buSzPts val="3600"/>
              <a:buNone/>
              <a:defRPr sz="3600">
                <a:solidFill>
                  <a:srgbClr val="D9D9D9"/>
                </a:solidFill>
              </a:defRPr>
            </a:lvl8pPr>
            <a:lvl9pPr lvl="8" algn="ctr" rtl="0">
              <a:spcBef>
                <a:spcPts val="0"/>
              </a:spcBef>
              <a:spcAft>
                <a:spcPts val="0"/>
              </a:spcAft>
              <a:buClr>
                <a:srgbClr val="D9D9D9"/>
              </a:buClr>
              <a:buSzPts val="3600"/>
              <a:buNone/>
              <a:defRPr sz="3600">
                <a:solidFill>
                  <a:srgbClr val="D9D9D9"/>
                </a:solidFill>
              </a:defRPr>
            </a:lvl9pPr>
          </a:lstStyle>
          <a:p>
            <a:endParaRPr/>
          </a:p>
        </p:txBody>
      </p:sp>
      <p:sp>
        <p:nvSpPr>
          <p:cNvPr id="3" name="Content Placeholder 2">
            <a:extLst>
              <a:ext uri="{FF2B5EF4-FFF2-40B4-BE49-F238E27FC236}">
                <a16:creationId xmlns:a16="http://schemas.microsoft.com/office/drawing/2014/main" id="{DCF31FD2-E01D-44BA-97EE-BD9F61A6338E}"/>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userDrawn="1">
  <p:cSld name="CUSTOM_19">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6083951" y="2345900"/>
            <a:ext cx="1727100" cy="96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2" name="Google Shape;52;p9"/>
          <p:cNvSpPr txBox="1">
            <a:spLocks noGrp="1"/>
          </p:cNvSpPr>
          <p:nvPr>
            <p:ph type="subTitle" idx="2"/>
          </p:nvPr>
        </p:nvSpPr>
        <p:spPr>
          <a:xfrm>
            <a:off x="3727277" y="2348475"/>
            <a:ext cx="1727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3" name="Google Shape;53;p9"/>
          <p:cNvSpPr txBox="1">
            <a:spLocks noGrp="1"/>
          </p:cNvSpPr>
          <p:nvPr>
            <p:ph type="ctrTitle"/>
          </p:nvPr>
        </p:nvSpPr>
        <p:spPr>
          <a:xfrm>
            <a:off x="6431179"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4" name="Google Shape;54;p9"/>
          <p:cNvSpPr txBox="1">
            <a:spLocks noGrp="1"/>
          </p:cNvSpPr>
          <p:nvPr>
            <p:ph type="ctrTitle" idx="3"/>
          </p:nvPr>
        </p:nvSpPr>
        <p:spPr>
          <a:xfrm>
            <a:off x="4087352"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5" name="Google Shape;55;p9"/>
          <p:cNvSpPr txBox="1">
            <a:spLocks noGrp="1"/>
          </p:cNvSpPr>
          <p:nvPr>
            <p:ph type="subTitle" idx="4"/>
          </p:nvPr>
        </p:nvSpPr>
        <p:spPr>
          <a:xfrm>
            <a:off x="1440000" y="2345900"/>
            <a:ext cx="1829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6" name="Google Shape;56;p9"/>
          <p:cNvSpPr txBox="1">
            <a:spLocks noGrp="1"/>
          </p:cNvSpPr>
          <p:nvPr>
            <p:ph type="ctrTitle" idx="5"/>
          </p:nvPr>
        </p:nvSpPr>
        <p:spPr>
          <a:xfrm>
            <a:off x="1902076"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7" name="Google Shape;57;p9"/>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9" name="Content Placeholder 2">
            <a:extLst>
              <a:ext uri="{FF2B5EF4-FFF2-40B4-BE49-F238E27FC236}">
                <a16:creationId xmlns:a16="http://schemas.microsoft.com/office/drawing/2014/main" id="{E7D86AB8-0B98-400B-A965-9FB07D44CE7B}"/>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extLst>
    <p:ext uri="{DCECCB84-F9BA-43D5-87BE-67443E8EF086}">
      <p15:sldGuideLst xmlns:p15="http://schemas.microsoft.com/office/powerpoint/2012/main">
        <p15:guide id="1" orient="horz" pos="1841">
          <p15:clr>
            <a:srgbClr val="FA7B17"/>
          </p15:clr>
        </p15:guide>
        <p15:guide id="2" pos="907">
          <p15:clr>
            <a:srgbClr val="FA7B17"/>
          </p15:clr>
        </p15:guide>
        <p15:guide id="3" pos="4853">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LIST" userDrawn="1">
  <p:cSld name="CUSTOM_21">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625500" y="2296165"/>
            <a:ext cx="4845000" cy="1476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2"/>
              </a:buClr>
              <a:buSzPts val="1200"/>
              <a:buChar char="■"/>
              <a:defRPr>
                <a:solidFill>
                  <a:srgbClr val="000000"/>
                </a:solidFill>
                <a:latin typeface="Arial" panose="020B0604020202020204" pitchFamily="34" charset="0"/>
              </a:defRPr>
            </a:lvl1pPr>
            <a:lvl2pPr marL="914400" lvl="1" indent="-304800" rtl="0">
              <a:spcBef>
                <a:spcPts val="1600"/>
              </a:spcBef>
              <a:spcAft>
                <a:spcPts val="0"/>
              </a:spcAft>
              <a:buClr>
                <a:srgbClr val="000000"/>
              </a:buClr>
              <a:buSzPts val="1200"/>
              <a:buChar char="○"/>
              <a:defRPr>
                <a:solidFill>
                  <a:srgbClr val="000000"/>
                </a:solidFill>
              </a:defRPr>
            </a:lvl2pPr>
            <a:lvl3pPr marL="1371600" lvl="2" indent="-304800" rtl="0">
              <a:spcBef>
                <a:spcPts val="1600"/>
              </a:spcBef>
              <a:spcAft>
                <a:spcPts val="0"/>
              </a:spcAft>
              <a:buClr>
                <a:srgbClr val="000000"/>
              </a:buClr>
              <a:buSzPts val="1200"/>
              <a:buChar char="■"/>
              <a:defRPr>
                <a:solidFill>
                  <a:srgbClr val="000000"/>
                </a:solidFill>
              </a:defRPr>
            </a:lvl3pPr>
            <a:lvl4pPr marL="1828800" lvl="3" indent="-304800" rtl="0">
              <a:spcBef>
                <a:spcPts val="1600"/>
              </a:spcBef>
              <a:spcAft>
                <a:spcPts val="0"/>
              </a:spcAft>
              <a:buClr>
                <a:srgbClr val="000000"/>
              </a:buClr>
              <a:buSzPts val="1200"/>
              <a:buChar char="●"/>
              <a:defRPr>
                <a:solidFill>
                  <a:srgbClr val="000000"/>
                </a:solidFill>
              </a:defRPr>
            </a:lvl4pPr>
            <a:lvl5pPr marL="2286000" lvl="4" indent="-304800" rtl="0">
              <a:spcBef>
                <a:spcPts val="1600"/>
              </a:spcBef>
              <a:spcAft>
                <a:spcPts val="0"/>
              </a:spcAft>
              <a:buClr>
                <a:srgbClr val="000000"/>
              </a:buClr>
              <a:buSzPts val="1200"/>
              <a:buChar char="○"/>
              <a:defRPr>
                <a:solidFill>
                  <a:srgbClr val="000000"/>
                </a:solidFill>
              </a:defRPr>
            </a:lvl5pPr>
            <a:lvl6pPr marL="2743200" lvl="5" indent="-304800" rtl="0">
              <a:spcBef>
                <a:spcPts val="1600"/>
              </a:spcBef>
              <a:spcAft>
                <a:spcPts val="0"/>
              </a:spcAft>
              <a:buClr>
                <a:srgbClr val="000000"/>
              </a:buClr>
              <a:buSzPts val="1200"/>
              <a:buChar char="■"/>
              <a:defRPr>
                <a:solidFill>
                  <a:srgbClr val="000000"/>
                </a:solidFill>
              </a:defRPr>
            </a:lvl6pPr>
            <a:lvl7pPr marL="3200400" lvl="6" indent="-304800" rtl="0">
              <a:spcBef>
                <a:spcPts val="1600"/>
              </a:spcBef>
              <a:spcAft>
                <a:spcPts val="0"/>
              </a:spcAft>
              <a:buClr>
                <a:srgbClr val="000000"/>
              </a:buClr>
              <a:buSzPts val="1200"/>
              <a:buChar char="●"/>
              <a:defRPr>
                <a:solidFill>
                  <a:srgbClr val="000000"/>
                </a:solidFill>
              </a:defRPr>
            </a:lvl7pPr>
            <a:lvl8pPr marL="3657600" lvl="7" indent="-304800" rtl="0">
              <a:spcBef>
                <a:spcPts val="1600"/>
              </a:spcBef>
              <a:spcAft>
                <a:spcPts val="0"/>
              </a:spcAft>
              <a:buClr>
                <a:srgbClr val="000000"/>
              </a:buClr>
              <a:buSzPts val="1200"/>
              <a:buChar char="○"/>
              <a:defRPr>
                <a:solidFill>
                  <a:srgbClr val="000000"/>
                </a:solidFill>
              </a:defRPr>
            </a:lvl8pPr>
            <a:lvl9pPr marL="4114800" lvl="8" indent="-304800" rtl="0">
              <a:spcBef>
                <a:spcPts val="1600"/>
              </a:spcBef>
              <a:spcAft>
                <a:spcPts val="1600"/>
              </a:spcAft>
              <a:buClr>
                <a:srgbClr val="000000"/>
              </a:buClr>
              <a:buSzPts val="1200"/>
              <a:buChar char="■"/>
              <a:defRPr>
                <a:solidFill>
                  <a:srgbClr val="000000"/>
                </a:solidFill>
              </a:defRPr>
            </a:lvl9pPr>
          </a:lstStyle>
          <a:p>
            <a:endParaRPr dirty="0"/>
          </a:p>
        </p:txBody>
      </p:sp>
      <p:sp>
        <p:nvSpPr>
          <p:cNvPr id="60" name="Google Shape;60;p1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3600"/>
              <a:buNone/>
              <a:defRPr sz="2400">
                <a:solidFill>
                  <a:srgbClr val="000000"/>
                </a:solidFill>
              </a:defRPr>
            </a:lvl1pPr>
            <a:lvl2pPr lvl="1" algn="ctr" rtl="0">
              <a:spcBef>
                <a:spcPts val="0"/>
              </a:spcBef>
              <a:spcAft>
                <a:spcPts val="0"/>
              </a:spcAft>
              <a:buClr>
                <a:srgbClr val="D9D9D9"/>
              </a:buClr>
              <a:buSzPts val="1800"/>
              <a:buNone/>
              <a:defRPr sz="1800">
                <a:solidFill>
                  <a:srgbClr val="D9D9D9"/>
                </a:solidFill>
              </a:defRPr>
            </a:lvl2pPr>
            <a:lvl3pPr lvl="2" algn="ctr" rtl="0">
              <a:spcBef>
                <a:spcPts val="0"/>
              </a:spcBef>
              <a:spcAft>
                <a:spcPts val="0"/>
              </a:spcAft>
              <a:buClr>
                <a:srgbClr val="D9D9D9"/>
              </a:buClr>
              <a:buSzPts val="1800"/>
              <a:buNone/>
              <a:defRPr sz="1800">
                <a:solidFill>
                  <a:srgbClr val="D9D9D9"/>
                </a:solidFill>
              </a:defRPr>
            </a:lvl3pPr>
            <a:lvl4pPr lvl="3" algn="ctr" rtl="0">
              <a:spcBef>
                <a:spcPts val="0"/>
              </a:spcBef>
              <a:spcAft>
                <a:spcPts val="0"/>
              </a:spcAft>
              <a:buClr>
                <a:srgbClr val="D9D9D9"/>
              </a:buClr>
              <a:buSzPts val="1800"/>
              <a:buNone/>
              <a:defRPr sz="1800">
                <a:solidFill>
                  <a:srgbClr val="D9D9D9"/>
                </a:solidFill>
              </a:defRPr>
            </a:lvl4pPr>
            <a:lvl5pPr lvl="4" algn="ctr" rtl="0">
              <a:spcBef>
                <a:spcPts val="0"/>
              </a:spcBef>
              <a:spcAft>
                <a:spcPts val="0"/>
              </a:spcAft>
              <a:buClr>
                <a:srgbClr val="D9D9D9"/>
              </a:buClr>
              <a:buSzPts val="1800"/>
              <a:buNone/>
              <a:defRPr sz="1800">
                <a:solidFill>
                  <a:srgbClr val="D9D9D9"/>
                </a:solidFill>
              </a:defRPr>
            </a:lvl5pPr>
            <a:lvl6pPr lvl="5" algn="ctr" rtl="0">
              <a:spcBef>
                <a:spcPts val="0"/>
              </a:spcBef>
              <a:spcAft>
                <a:spcPts val="0"/>
              </a:spcAft>
              <a:buClr>
                <a:srgbClr val="D9D9D9"/>
              </a:buClr>
              <a:buSzPts val="1800"/>
              <a:buNone/>
              <a:defRPr sz="1800">
                <a:solidFill>
                  <a:srgbClr val="D9D9D9"/>
                </a:solidFill>
              </a:defRPr>
            </a:lvl6pPr>
            <a:lvl7pPr lvl="6" algn="ctr" rtl="0">
              <a:spcBef>
                <a:spcPts val="0"/>
              </a:spcBef>
              <a:spcAft>
                <a:spcPts val="0"/>
              </a:spcAft>
              <a:buClr>
                <a:srgbClr val="D9D9D9"/>
              </a:buClr>
              <a:buSzPts val="1800"/>
              <a:buNone/>
              <a:defRPr sz="1800">
                <a:solidFill>
                  <a:srgbClr val="D9D9D9"/>
                </a:solidFill>
              </a:defRPr>
            </a:lvl7pPr>
            <a:lvl8pPr lvl="7" algn="ctr" rtl="0">
              <a:spcBef>
                <a:spcPts val="0"/>
              </a:spcBef>
              <a:spcAft>
                <a:spcPts val="0"/>
              </a:spcAft>
              <a:buClr>
                <a:srgbClr val="D9D9D9"/>
              </a:buClr>
              <a:buSzPts val="1800"/>
              <a:buNone/>
              <a:defRPr sz="1800">
                <a:solidFill>
                  <a:srgbClr val="D9D9D9"/>
                </a:solidFill>
              </a:defRPr>
            </a:lvl8pPr>
            <a:lvl9pPr lvl="8" algn="ctr" rtl="0">
              <a:spcBef>
                <a:spcPts val="0"/>
              </a:spcBef>
              <a:spcAft>
                <a:spcPts val="0"/>
              </a:spcAft>
              <a:buClr>
                <a:srgbClr val="D9D9D9"/>
              </a:buClr>
              <a:buSzPts val="1800"/>
              <a:buNone/>
              <a:defRPr sz="1800">
                <a:solidFill>
                  <a:srgbClr val="D9D9D9"/>
                </a:solidFill>
              </a:defRPr>
            </a:lvl9pPr>
          </a:lstStyle>
          <a:p>
            <a:endParaRPr/>
          </a:p>
        </p:txBody>
      </p:sp>
      <p:sp>
        <p:nvSpPr>
          <p:cNvPr id="4" name="Content Placeholder 2">
            <a:extLst>
              <a:ext uri="{FF2B5EF4-FFF2-40B4-BE49-F238E27FC236}">
                <a16:creationId xmlns:a16="http://schemas.microsoft.com/office/drawing/2014/main" id="{F5E8BD48-6C23-4463-B6EF-93F67AC6C7D5}"/>
              </a:ext>
            </a:extLst>
          </p:cNvPr>
          <p:cNvSpPr>
            <a:spLocks noGrp="1"/>
          </p:cNvSpPr>
          <p:nvPr>
            <p:ph sz="quarter" idx="16"/>
          </p:nvPr>
        </p:nvSpPr>
        <p:spPr>
          <a:xfrm>
            <a:off x="8624455" y="4614782"/>
            <a:ext cx="318654" cy="379781"/>
          </a:xfrm>
        </p:spPr>
        <p:txBody>
          <a:bodyPr/>
          <a:lstStyle>
            <a:lvl1pPr marL="152400" indent="0">
              <a:buNone/>
              <a:defRPr/>
            </a:lvl1pPr>
          </a:lstStyle>
          <a:p>
            <a:pPr lvl="0"/>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Raleway"/>
              <a:buNone/>
              <a:defRPr sz="2800" b="1">
                <a:solidFill>
                  <a:schemeClr val="dk1"/>
                </a:solidFill>
                <a:latin typeface="Raleway"/>
                <a:ea typeface="Raleway"/>
                <a:cs typeface="Raleway"/>
                <a:sym typeface="Raleway"/>
              </a:defRPr>
            </a:lvl1pPr>
            <a:lvl2pPr lvl="1"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2pPr>
            <a:lvl3pPr lvl="2"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3pPr>
            <a:lvl4pPr lvl="3"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4pPr>
            <a:lvl5pPr lvl="4"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5pPr>
            <a:lvl6pPr lvl="5"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6pPr>
            <a:lvl7pPr lvl="6"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7pPr>
            <a:lvl8pPr lvl="7"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8pPr>
            <a:lvl9pPr lvl="8"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a:buChar char="●"/>
              <a:defRPr sz="1200">
                <a:solidFill>
                  <a:schemeClr val="dk1"/>
                </a:solidFill>
                <a:latin typeface="Muli"/>
                <a:ea typeface="Muli"/>
                <a:cs typeface="Muli"/>
                <a:sym typeface="Muli"/>
              </a:defRPr>
            </a:lvl1pPr>
            <a:lvl2pPr marL="914400" lvl="1"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2pPr>
            <a:lvl3pPr marL="1371600" lvl="2"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3pPr>
            <a:lvl4pPr marL="1828800" lvl="3"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4pPr>
            <a:lvl5pPr marL="2286000" lvl="4"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5pPr>
            <a:lvl6pPr marL="2743200" lvl="5"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6pPr>
            <a:lvl7pPr marL="3200400" lvl="6"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7pPr>
            <a:lvl8pPr marL="3657600" lvl="7"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8pPr>
            <a:lvl9pPr marL="4114800" lvl="8" indent="-304800" rtl="0">
              <a:lnSpc>
                <a:spcPct val="115000"/>
              </a:lnSpc>
              <a:spcBef>
                <a:spcPts val="1600"/>
              </a:spcBef>
              <a:spcAft>
                <a:spcPts val="1600"/>
              </a:spcAft>
              <a:buClr>
                <a:schemeClr val="dk1"/>
              </a:buClr>
              <a:buSzPts val="1200"/>
              <a:buFont typeface="Muli"/>
              <a:buChar char="■"/>
              <a:defRPr sz="1200">
                <a:solidFill>
                  <a:schemeClr val="dk1"/>
                </a:solidFill>
                <a:latin typeface="Muli"/>
                <a:ea typeface="Muli"/>
                <a:cs typeface="Muli"/>
                <a:sym typeface="Muli"/>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Nova" panose="020B0504020202020204" pitchFamily="34" charset="0"/>
          <a:ea typeface="Arial Nova" panose="020B0504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103"/>
        <p:cNvGrpSpPr/>
        <p:nvPr/>
      </p:nvGrpSpPr>
      <p:grpSpPr>
        <a:xfrm>
          <a:off x="0" y="0"/>
          <a:ext cx="0" cy="0"/>
          <a:chOff x="0" y="0"/>
          <a:chExt cx="0" cy="0"/>
        </a:xfrm>
      </p:grpSpPr>
      <p:sp>
        <p:nvSpPr>
          <p:cNvPr id="104" name="Google Shape;104;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 name="Google Shape;105;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9GTazl2u3lfmWHiW6qhRjGRly65mmy5hhOnDPAUOHyI/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Muli"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hyperlink" Target="mailto:rescon2020@pgis.lk" TargetMode="External"/><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5"/>
          <p:cNvSpPr txBox="1">
            <a:spLocks noGrp="1"/>
          </p:cNvSpPr>
          <p:nvPr>
            <p:ph type="subTitle" idx="1"/>
          </p:nvPr>
        </p:nvSpPr>
        <p:spPr>
          <a:xfrm>
            <a:off x="2870100" y="2753790"/>
            <a:ext cx="34038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a:t>RESCON 2021 – ORAL PRESENTATIONS</a:t>
            </a:r>
            <a:endParaRPr sz="1600" dirty="0">
              <a:solidFill>
                <a:schemeClr val="dk1"/>
              </a:solidFill>
            </a:endParaRPr>
          </a:p>
        </p:txBody>
      </p:sp>
      <p:sp>
        <p:nvSpPr>
          <p:cNvPr id="112" name="Google Shape;112;p25"/>
          <p:cNvSpPr txBox="1">
            <a:spLocks noGrp="1"/>
          </p:cNvSpPr>
          <p:nvPr>
            <p:ph type="ctrTitle"/>
          </p:nvPr>
        </p:nvSpPr>
        <p:spPr>
          <a:xfrm>
            <a:off x="942000" y="1046639"/>
            <a:ext cx="72600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PRESENTATION PREPARATION GUIDELINES</a:t>
            </a:r>
            <a:endParaRPr dirty="0"/>
          </a:p>
        </p:txBody>
      </p:sp>
      <p:sp>
        <p:nvSpPr>
          <p:cNvPr id="113" name="Google Shape;113;p25"/>
          <p:cNvSpPr/>
          <p:nvPr/>
        </p:nvSpPr>
        <p:spPr>
          <a:xfrm>
            <a:off x="891002" y="1950741"/>
            <a:ext cx="2063790"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
        <p:nvSpPr>
          <p:cNvPr id="9" name="Google Shape;113;p25">
            <a:extLst>
              <a:ext uri="{FF2B5EF4-FFF2-40B4-BE49-F238E27FC236}">
                <a16:creationId xmlns:a16="http://schemas.microsoft.com/office/drawing/2014/main" id="{BB9FF416-ED9C-4D83-B831-4DFD407478D7}"/>
              </a:ext>
            </a:extLst>
          </p:cNvPr>
          <p:cNvSpPr/>
          <p:nvPr/>
        </p:nvSpPr>
        <p:spPr>
          <a:xfrm flipH="1">
            <a:off x="6235831" y="1950741"/>
            <a:ext cx="2063789"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METHODOLOGY</a:t>
            </a:r>
            <a:endParaRPr dirty="0"/>
          </a:p>
        </p:txBody>
      </p:sp>
      <p:sp>
        <p:nvSpPr>
          <p:cNvPr id="280" name="Google Shape;280;p32"/>
          <p:cNvSpPr/>
          <p:nvPr/>
        </p:nvSpPr>
        <p:spPr>
          <a:xfrm>
            <a:off x="2508173" y="2568548"/>
            <a:ext cx="4098275"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a:t>
            </a:r>
            <a:r>
              <a:rPr lang="en-US" dirty="0"/>
              <a:t>OLOGY</a:t>
            </a:r>
            <a:endParaRPr dirty="0"/>
          </a:p>
        </p:txBody>
      </p:sp>
      <p:sp>
        <p:nvSpPr>
          <p:cNvPr id="238" name="Google Shape;238;p31"/>
          <p:cNvSpPr/>
          <p:nvPr/>
        </p:nvSpPr>
        <p:spPr>
          <a:xfrm>
            <a:off x="2587675" y="2213863"/>
            <a:ext cx="1593400" cy="465275"/>
          </a:xfrm>
          <a:custGeom>
            <a:avLst/>
            <a:gdLst/>
            <a:ahLst/>
            <a:cxnLst/>
            <a:rect l="l" t="t" r="r" b="b"/>
            <a:pathLst>
              <a:path w="63736" h="18611" extrusionOk="0">
                <a:moveTo>
                  <a:pt x="63736" y="0"/>
                </a:moveTo>
                <a:lnTo>
                  <a:pt x="0" y="0"/>
                </a:lnTo>
                <a:lnTo>
                  <a:pt x="0" y="18611"/>
                </a:lnTo>
              </a:path>
            </a:pathLst>
          </a:custGeom>
          <a:noFill/>
          <a:ln w="9525" cap="flat" cmpd="sng">
            <a:solidFill>
              <a:schemeClr val="dk1"/>
            </a:solidFill>
            <a:prstDash val="solid"/>
            <a:round/>
            <a:headEnd type="none" w="med" len="med"/>
            <a:tailEnd type="none" w="med" len="med"/>
          </a:ln>
        </p:spPr>
      </p:sp>
      <p:sp>
        <p:nvSpPr>
          <p:cNvPr id="239" name="Google Shape;239;p31"/>
          <p:cNvSpPr txBox="1">
            <a:spLocks noGrp="1"/>
          </p:cNvSpPr>
          <p:nvPr>
            <p:ph type="ctrTitle" idx="4294967295"/>
          </p:nvPr>
        </p:nvSpPr>
        <p:spPr>
          <a:xfrm>
            <a:off x="6070334" y="1120088"/>
            <a:ext cx="1287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1</a:t>
            </a:r>
            <a:endParaRPr sz="1400" dirty="0">
              <a:solidFill>
                <a:schemeClr val="accent2"/>
              </a:solidFill>
            </a:endParaRPr>
          </a:p>
        </p:txBody>
      </p:sp>
      <p:sp>
        <p:nvSpPr>
          <p:cNvPr id="240" name="Google Shape;240;p31"/>
          <p:cNvSpPr txBox="1">
            <a:spLocks noGrp="1"/>
          </p:cNvSpPr>
          <p:nvPr>
            <p:ph type="subTitle" idx="4294967295"/>
          </p:nvPr>
        </p:nvSpPr>
        <p:spPr>
          <a:xfrm>
            <a:off x="6070325" y="1540639"/>
            <a:ext cx="17415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latin typeface="+mn-lt"/>
              </a:rPr>
              <a:t>Methodology is the most Important section in your presentation.</a:t>
            </a:r>
            <a:endParaRPr sz="1000" dirty="0">
              <a:solidFill>
                <a:schemeClr val="dk1"/>
              </a:solidFill>
              <a:latin typeface="+mn-lt"/>
            </a:endParaRPr>
          </a:p>
          <a:p>
            <a:pPr marL="0" lvl="0" indent="0" algn="l" rtl="0">
              <a:spcBef>
                <a:spcPts val="1600"/>
              </a:spcBef>
              <a:spcAft>
                <a:spcPts val="1600"/>
              </a:spcAft>
              <a:buNone/>
            </a:pPr>
            <a:endParaRPr dirty="0">
              <a:latin typeface="Arial" panose="020B0604020202020204" pitchFamily="34" charset="0"/>
            </a:endParaRPr>
          </a:p>
        </p:txBody>
      </p:sp>
      <p:sp>
        <p:nvSpPr>
          <p:cNvPr id="241" name="Google Shape;241;p31"/>
          <p:cNvSpPr txBox="1">
            <a:spLocks noGrp="1"/>
          </p:cNvSpPr>
          <p:nvPr>
            <p:ph type="ctrTitle" idx="4294967295"/>
          </p:nvPr>
        </p:nvSpPr>
        <p:spPr>
          <a:xfrm>
            <a:off x="6070334" y="3381550"/>
            <a:ext cx="86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3</a:t>
            </a:r>
            <a:endParaRPr sz="1400" dirty="0">
              <a:solidFill>
                <a:schemeClr val="accent2"/>
              </a:solidFill>
            </a:endParaRPr>
          </a:p>
        </p:txBody>
      </p:sp>
      <mc:AlternateContent xmlns:mc="http://schemas.openxmlformats.org/markup-compatibility/2006" xmlns:a14="http://schemas.microsoft.com/office/drawing/2010/main">
        <mc:Choice Requires="a14">
          <p:sp>
            <p:nvSpPr>
              <p:cNvPr id="242" name="Google Shape;242;p31"/>
              <p:cNvSpPr txBox="1">
                <a:spLocks noGrp="1"/>
              </p:cNvSpPr>
              <p:nvPr>
                <p:ph type="subTitle" idx="4294967295"/>
              </p:nvPr>
            </p:nvSpPr>
            <p:spPr>
              <a:xfrm>
                <a:off x="6070325" y="3855310"/>
                <a:ext cx="2397974"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solidFill>
                      <a:schemeClr val="dk1"/>
                    </a:solidFill>
                    <a:latin typeface="+mn-lt"/>
                  </a:rPr>
                  <a:t>If your research is theoretical (e.g. pure mathematics) this section can be renamed – proof of main results. </a:t>
                </a:r>
                <a:r>
                  <a:rPr lang="en-US" sz="1000" dirty="0">
                    <a:latin typeface="+mn-lt"/>
                  </a:rPr>
                  <a:t>Use equation mode </a:t>
                </a:r>
                <a14:m>
                  <m:oMath xmlns:m="http://schemas.openxmlformats.org/officeDocument/2006/math">
                    <m:r>
                      <a:rPr lang="en-US" sz="1000" b="0" i="1" smtClean="0">
                        <a:latin typeface="Cambria Math" panose="02040503050406030204" pitchFamily="18" charset="0"/>
                      </a:rPr>
                      <m:t>∫</m:t>
                    </m:r>
                    <m:r>
                      <a:rPr lang="en-US" sz="1000" b="0" i="1" smtClean="0">
                        <a:latin typeface="Cambria Math" panose="02040503050406030204" pitchFamily="18" charset="0"/>
                      </a:rPr>
                      <m:t>𝑓</m:t>
                    </m:r>
                    <m:d>
                      <m:dPr>
                        <m:ctrlPr>
                          <a:rPr lang="en-US" sz="1000" b="0" i="1" smtClean="0">
                            <a:latin typeface="Cambria Math" panose="02040503050406030204" pitchFamily="18" charset="0"/>
                          </a:rPr>
                        </m:ctrlPr>
                      </m:dPr>
                      <m:e>
                        <m:r>
                          <a:rPr lang="en-US" sz="1000" b="0" i="1" smtClean="0">
                            <a:latin typeface="Cambria Math" panose="02040503050406030204" pitchFamily="18" charset="0"/>
                          </a:rPr>
                          <m:t>𝑥</m:t>
                        </m:r>
                      </m:e>
                    </m:d>
                    <m:r>
                      <a:rPr lang="en-US" sz="1000" b="0" i="1" smtClean="0">
                        <a:latin typeface="Cambria Math" panose="02040503050406030204" pitchFamily="18" charset="0"/>
                      </a:rPr>
                      <m:t>𝑑𝑥</m:t>
                    </m:r>
                    <m:r>
                      <a:rPr lang="en-US" sz="1000" b="0" i="1" smtClean="0">
                        <a:latin typeface="Cambria Math" panose="02040503050406030204" pitchFamily="18" charset="0"/>
                      </a:rPr>
                      <m:t>=</m:t>
                    </m:r>
                    <m:sSup>
                      <m:sSupPr>
                        <m:ctrlPr>
                          <a:rPr lang="en-US" sz="1000" b="0" i="1" smtClean="0">
                            <a:latin typeface="Cambria Math" panose="02040503050406030204" pitchFamily="18" charset="0"/>
                          </a:rPr>
                        </m:ctrlPr>
                      </m:sSupPr>
                      <m:e>
                        <m:r>
                          <a:rPr lang="en-US" sz="1000" b="0" i="1" smtClean="0">
                            <a:latin typeface="Cambria Math" panose="02040503050406030204" pitchFamily="18" charset="0"/>
                          </a:rPr>
                          <m:t>𝑒</m:t>
                        </m:r>
                      </m:e>
                      <m:sup>
                        <m:r>
                          <a:rPr lang="en-US" sz="1000" b="0" i="1" smtClean="0">
                            <a:latin typeface="Cambria Math" panose="02040503050406030204" pitchFamily="18" charset="0"/>
                          </a:rPr>
                          <m:t>𝑥</m:t>
                        </m:r>
                      </m:sup>
                    </m:sSup>
                  </m:oMath>
                </a14:m>
                <a:r>
                  <a:rPr lang="en-US" sz="1000" dirty="0">
                    <a:solidFill>
                      <a:schemeClr val="dk1"/>
                    </a:solidFill>
                    <a:latin typeface="+mn-lt"/>
                  </a:rPr>
                  <a:t> always, when writing math formulas.</a:t>
                </a:r>
              </a:p>
              <a:p>
                <a:pPr marL="0" lvl="0" indent="0" algn="l" rtl="0">
                  <a:spcBef>
                    <a:spcPts val="1600"/>
                  </a:spcBef>
                  <a:spcAft>
                    <a:spcPts val="1600"/>
                  </a:spcAft>
                  <a:buNone/>
                </a:pPr>
                <a:endParaRPr dirty="0">
                  <a:latin typeface="Arial" panose="020B0604020202020204" pitchFamily="34" charset="0"/>
                </a:endParaRPr>
              </a:p>
            </p:txBody>
          </p:sp>
        </mc:Choice>
        <mc:Fallback xmlns="">
          <p:sp>
            <p:nvSpPr>
              <p:cNvPr id="242" name="Google Shape;242;p31"/>
              <p:cNvSpPr txBox="1">
                <a:spLocks noGrp="1" noRot="1" noChangeAspect="1" noMove="1" noResize="1" noEditPoints="1" noAdjustHandles="1" noChangeArrowheads="1" noChangeShapeType="1" noTextEdit="1"/>
              </p:cNvSpPr>
              <p:nvPr>
                <p:ph type="subTitle" idx="4294967295"/>
              </p:nvPr>
            </p:nvSpPr>
            <p:spPr>
              <a:xfrm>
                <a:off x="6070325" y="3855310"/>
                <a:ext cx="2397974" cy="465300"/>
              </a:xfrm>
              <a:prstGeom prst="rect">
                <a:avLst/>
              </a:prstGeom>
              <a:blipFill>
                <a:blip r:embed="rId3"/>
                <a:stretch>
                  <a:fillRect r="-254" b="-120779"/>
                </a:stretch>
              </a:blipFill>
            </p:spPr>
            <p:txBody>
              <a:bodyPr/>
              <a:lstStyle/>
              <a:p>
                <a:r>
                  <a:rPr lang="en-US">
                    <a:noFill/>
                  </a:rPr>
                  <a:t> </a:t>
                </a:r>
              </a:p>
            </p:txBody>
          </p:sp>
        </mc:Fallback>
      </mc:AlternateContent>
      <p:sp>
        <p:nvSpPr>
          <p:cNvPr id="243" name="Google Shape;243;p31"/>
          <p:cNvSpPr txBox="1">
            <a:spLocks noGrp="1"/>
          </p:cNvSpPr>
          <p:nvPr>
            <p:ph type="ctrTitle" idx="4294967295"/>
          </p:nvPr>
        </p:nvSpPr>
        <p:spPr>
          <a:xfrm>
            <a:off x="1967575" y="2493365"/>
            <a:ext cx="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sz="1400" dirty="0">
                <a:solidFill>
                  <a:schemeClr val="accent2"/>
                </a:solidFill>
              </a:rPr>
              <a:t>TOPIC 2</a:t>
            </a:r>
            <a:endParaRPr sz="1400" dirty="0">
              <a:solidFill>
                <a:schemeClr val="accent2"/>
              </a:solidFill>
            </a:endParaRPr>
          </a:p>
        </p:txBody>
      </p:sp>
      <p:sp>
        <p:nvSpPr>
          <p:cNvPr id="244" name="Google Shape;244;p31"/>
          <p:cNvSpPr txBox="1">
            <a:spLocks noGrp="1"/>
          </p:cNvSpPr>
          <p:nvPr>
            <p:ph type="subTitle" idx="4294967295"/>
          </p:nvPr>
        </p:nvSpPr>
        <p:spPr>
          <a:xfrm>
            <a:off x="1173000" y="2967138"/>
            <a:ext cx="1657500" cy="46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US" sz="1000" dirty="0">
                <a:solidFill>
                  <a:schemeClr val="dk1"/>
                </a:solidFill>
                <a:latin typeface="+mn-lt"/>
              </a:rPr>
              <a:t>Try to be precise, but clearly explain the methodology of your research.</a:t>
            </a:r>
            <a:endParaRPr sz="1000" dirty="0">
              <a:solidFill>
                <a:schemeClr val="dk1"/>
              </a:solidFill>
              <a:latin typeface="+mn-lt"/>
            </a:endParaRPr>
          </a:p>
          <a:p>
            <a:pPr marL="0" lvl="0" indent="0" algn="r" rtl="0">
              <a:spcBef>
                <a:spcPts val="1600"/>
              </a:spcBef>
              <a:spcAft>
                <a:spcPts val="1600"/>
              </a:spcAft>
              <a:buNone/>
            </a:pPr>
            <a:endParaRPr dirty="0">
              <a:latin typeface="Arial" panose="020B0604020202020204" pitchFamily="34" charset="0"/>
            </a:endParaRPr>
          </a:p>
        </p:txBody>
      </p:sp>
      <p:sp>
        <p:nvSpPr>
          <p:cNvPr id="245" name="Google Shape;245;p31"/>
          <p:cNvSpPr/>
          <p:nvPr/>
        </p:nvSpPr>
        <p:spPr>
          <a:xfrm>
            <a:off x="5067025" y="2231410"/>
            <a:ext cx="1192413" cy="356925"/>
          </a:xfrm>
          <a:custGeom>
            <a:avLst/>
            <a:gdLst/>
            <a:ahLst/>
            <a:cxnLst/>
            <a:rect l="l" t="t" r="r" b="b"/>
            <a:pathLst>
              <a:path w="39006" h="14277" extrusionOk="0">
                <a:moveTo>
                  <a:pt x="0" y="14277"/>
                </a:moveTo>
                <a:lnTo>
                  <a:pt x="3824" y="14277"/>
                </a:lnTo>
                <a:lnTo>
                  <a:pt x="39006" y="14277"/>
                </a:lnTo>
                <a:lnTo>
                  <a:pt x="39006" y="0"/>
                </a:lnTo>
              </a:path>
            </a:pathLst>
          </a:custGeom>
          <a:noFill/>
          <a:ln w="9525" cap="flat" cmpd="sng">
            <a:solidFill>
              <a:schemeClr val="dk1"/>
            </a:solidFill>
            <a:prstDash val="solid"/>
            <a:round/>
            <a:headEnd type="none" w="med" len="med"/>
            <a:tailEnd type="none" w="med" len="med"/>
          </a:ln>
        </p:spPr>
      </p:sp>
      <p:sp>
        <p:nvSpPr>
          <p:cNvPr id="246" name="Google Shape;246;p31"/>
          <p:cNvSpPr/>
          <p:nvPr/>
        </p:nvSpPr>
        <p:spPr>
          <a:xfrm>
            <a:off x="4735600" y="3317300"/>
            <a:ext cx="1523741" cy="254950"/>
          </a:xfrm>
          <a:custGeom>
            <a:avLst/>
            <a:gdLst/>
            <a:ahLst/>
            <a:cxnLst/>
            <a:rect l="l" t="t" r="r" b="b"/>
            <a:pathLst>
              <a:path w="62971" h="10198" extrusionOk="0">
                <a:moveTo>
                  <a:pt x="0" y="0"/>
                </a:moveTo>
                <a:lnTo>
                  <a:pt x="62971" y="0"/>
                </a:lnTo>
                <a:lnTo>
                  <a:pt x="62971" y="10198"/>
                </a:lnTo>
              </a:path>
            </a:pathLst>
          </a:custGeom>
          <a:noFill/>
          <a:ln w="9525" cap="flat" cmpd="sng">
            <a:solidFill>
              <a:schemeClr val="dk1"/>
            </a:solidFill>
            <a:prstDash val="solid"/>
            <a:round/>
            <a:headEnd type="none" w="med" len="med"/>
            <a:tailEnd type="none" w="med" len="med"/>
          </a:ln>
        </p:spPr>
      </p:sp>
      <p:sp>
        <p:nvSpPr>
          <p:cNvPr id="12" name="TextBox 11">
            <a:extLst>
              <a:ext uri="{FF2B5EF4-FFF2-40B4-BE49-F238E27FC236}">
                <a16:creationId xmlns:a16="http://schemas.microsoft.com/office/drawing/2014/main" id="{0908F8C3-ED08-4D2E-AA29-386F1CE9664E}"/>
              </a:ext>
            </a:extLst>
          </p:cNvPr>
          <p:cNvSpPr txBox="1"/>
          <p:nvPr/>
        </p:nvSpPr>
        <p:spPr>
          <a:xfrm>
            <a:off x="8708833" y="4740925"/>
            <a:ext cx="348867" cy="307777"/>
          </a:xfrm>
          <a:prstGeom prst="rect">
            <a:avLst/>
          </a:prstGeom>
          <a:noFill/>
        </p:spPr>
        <p:txBody>
          <a:bodyPr wrap="square" rtlCol="0">
            <a:spAutoFit/>
          </a:bodyPr>
          <a:lstStyle/>
          <a:p>
            <a:r>
              <a:rPr lang="en-US" dirty="0"/>
              <a:t>8</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5"/>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FACTORS TO CONSIDER</a:t>
            </a:r>
            <a:endParaRPr dirty="0"/>
          </a:p>
        </p:txBody>
      </p:sp>
      <p:sp>
        <p:nvSpPr>
          <p:cNvPr id="312" name="Google Shape;312;p35"/>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3" name="Google Shape;313;p35"/>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4" name="Google Shape;314;p35"/>
          <p:cNvSpPr txBox="1">
            <a:spLocks noGrp="1"/>
          </p:cNvSpPr>
          <p:nvPr>
            <p:ph type="ctrTitle" idx="9"/>
          </p:nvPr>
        </p:nvSpPr>
        <p:spPr>
          <a:xfrm>
            <a:off x="3718866"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5</a:t>
            </a:r>
            <a:endParaRPr dirty="0"/>
          </a:p>
        </p:txBody>
      </p:sp>
      <p:sp>
        <p:nvSpPr>
          <p:cNvPr id="315" name="Google Shape;315;p35"/>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endParaRPr dirty="0">
              <a:latin typeface="+mn-lt"/>
            </a:endParaRPr>
          </a:p>
        </p:txBody>
      </p:sp>
      <p:sp>
        <p:nvSpPr>
          <p:cNvPr id="316" name="Google Shape;316;p35"/>
          <p:cNvSpPr txBox="1">
            <a:spLocks noGrp="1"/>
          </p:cNvSpPr>
          <p:nvPr>
            <p:ph type="ctrTitle"/>
          </p:nvPr>
        </p:nvSpPr>
        <p:spPr>
          <a:xfrm>
            <a:off x="1226979"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1</a:t>
            </a:r>
            <a:endParaRPr dirty="0"/>
          </a:p>
        </p:txBody>
      </p:sp>
      <p:sp>
        <p:nvSpPr>
          <p:cNvPr id="317" name="Google Shape;317;p35"/>
          <p:cNvSpPr txBox="1">
            <a:spLocks noGrp="1"/>
          </p:cNvSpPr>
          <p:nvPr>
            <p:ph type="ctrTitle" idx="3"/>
          </p:nvPr>
        </p:nvSpPr>
        <p:spPr>
          <a:xfrm>
            <a:off x="3718866"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2</a:t>
            </a:r>
            <a:endParaRPr dirty="0"/>
          </a:p>
        </p:txBody>
      </p:sp>
      <p:sp>
        <p:nvSpPr>
          <p:cNvPr id="318" name="Google Shape;318;p35"/>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9" name="Google Shape;319;p35"/>
          <p:cNvSpPr txBox="1">
            <a:spLocks noGrp="1"/>
          </p:cNvSpPr>
          <p:nvPr>
            <p:ph type="ctrTitle" idx="5"/>
          </p:nvPr>
        </p:nvSpPr>
        <p:spPr>
          <a:xfrm>
            <a:off x="6418080"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3</a:t>
            </a:r>
            <a:endParaRPr dirty="0"/>
          </a:p>
        </p:txBody>
      </p:sp>
      <p:sp>
        <p:nvSpPr>
          <p:cNvPr id="320" name="Google Shape;320;p35"/>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1" name="Google Shape;321;p35"/>
          <p:cNvSpPr txBox="1">
            <a:spLocks noGrp="1"/>
          </p:cNvSpPr>
          <p:nvPr>
            <p:ph type="ctrTitle" idx="7"/>
          </p:nvPr>
        </p:nvSpPr>
        <p:spPr>
          <a:xfrm>
            <a:off x="1226979"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4</a:t>
            </a:r>
            <a:endParaRPr dirty="0"/>
          </a:p>
        </p:txBody>
      </p:sp>
      <p:sp>
        <p:nvSpPr>
          <p:cNvPr id="322" name="Google Shape;322;p35"/>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3" name="Google Shape;323;p35"/>
          <p:cNvSpPr txBox="1">
            <a:spLocks noGrp="1"/>
          </p:cNvSpPr>
          <p:nvPr>
            <p:ph type="ctrTitle" idx="14"/>
          </p:nvPr>
        </p:nvSpPr>
        <p:spPr>
          <a:xfrm>
            <a:off x="6418080"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6</a:t>
            </a:r>
            <a:endParaRPr dirty="0"/>
          </a:p>
        </p:txBody>
      </p:sp>
      <p:sp>
        <p:nvSpPr>
          <p:cNvPr id="324" name="Google Shape;324;p35"/>
          <p:cNvSpPr txBox="1">
            <a:spLocks noGrp="1"/>
          </p:cNvSpPr>
          <p:nvPr>
            <p:ph type="ctrTitle"/>
          </p:nvPr>
        </p:nvSpPr>
        <p:spPr>
          <a:xfrm>
            <a:off x="730635"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a:t>
            </a:r>
            <a:endParaRPr/>
          </a:p>
        </p:txBody>
      </p:sp>
      <p:sp>
        <p:nvSpPr>
          <p:cNvPr id="325" name="Google Shape;325;p35"/>
          <p:cNvSpPr txBox="1">
            <a:spLocks noGrp="1"/>
          </p:cNvSpPr>
          <p:nvPr>
            <p:ph type="ctrTitle"/>
          </p:nvPr>
        </p:nvSpPr>
        <p:spPr>
          <a:xfrm>
            <a:off x="730635"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a:t>
            </a:r>
            <a:endParaRPr/>
          </a:p>
        </p:txBody>
      </p:sp>
      <p:cxnSp>
        <p:nvCxnSpPr>
          <p:cNvPr id="326" name="Google Shape;326;p35"/>
          <p:cNvCxnSpPr/>
          <p:nvPr/>
        </p:nvCxnSpPr>
        <p:spPr>
          <a:xfrm>
            <a:off x="1159125"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27" name="Google Shape;327;p35"/>
          <p:cNvSpPr txBox="1">
            <a:spLocks noGrp="1"/>
          </p:cNvSpPr>
          <p:nvPr>
            <p:ph type="ctrTitle"/>
          </p:nvPr>
        </p:nvSpPr>
        <p:spPr>
          <a:xfrm>
            <a:off x="3220973"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a:t>
            </a:r>
            <a:endParaRPr/>
          </a:p>
        </p:txBody>
      </p:sp>
      <p:sp>
        <p:nvSpPr>
          <p:cNvPr id="328" name="Google Shape;328;p35"/>
          <p:cNvSpPr txBox="1">
            <a:spLocks noGrp="1"/>
          </p:cNvSpPr>
          <p:nvPr>
            <p:ph type="ctrTitle"/>
          </p:nvPr>
        </p:nvSpPr>
        <p:spPr>
          <a:xfrm>
            <a:off x="3220973"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4.</a:t>
            </a:r>
            <a:endParaRPr/>
          </a:p>
        </p:txBody>
      </p:sp>
      <p:cxnSp>
        <p:nvCxnSpPr>
          <p:cNvPr id="329" name="Google Shape;329;p35"/>
          <p:cNvCxnSpPr/>
          <p:nvPr/>
        </p:nvCxnSpPr>
        <p:spPr>
          <a:xfrm>
            <a:off x="3649463"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30" name="Google Shape;330;p35"/>
          <p:cNvSpPr txBox="1">
            <a:spLocks noGrp="1"/>
          </p:cNvSpPr>
          <p:nvPr>
            <p:ph type="ctrTitle"/>
          </p:nvPr>
        </p:nvSpPr>
        <p:spPr>
          <a:xfrm>
            <a:off x="5913610"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a:t>
            </a:r>
            <a:endParaRPr/>
          </a:p>
        </p:txBody>
      </p:sp>
      <p:sp>
        <p:nvSpPr>
          <p:cNvPr id="331" name="Google Shape;331;p35"/>
          <p:cNvSpPr txBox="1">
            <a:spLocks noGrp="1"/>
          </p:cNvSpPr>
          <p:nvPr>
            <p:ph type="ctrTitle"/>
          </p:nvPr>
        </p:nvSpPr>
        <p:spPr>
          <a:xfrm>
            <a:off x="5913610"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a:t>
            </a:r>
            <a:endParaRPr/>
          </a:p>
        </p:txBody>
      </p:sp>
      <p:cxnSp>
        <p:nvCxnSpPr>
          <p:cNvPr id="332" name="Google Shape;332;p35"/>
          <p:cNvCxnSpPr/>
          <p:nvPr/>
        </p:nvCxnSpPr>
        <p:spPr>
          <a:xfrm>
            <a:off x="6342100"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24" name="TextBox 23">
            <a:extLst>
              <a:ext uri="{FF2B5EF4-FFF2-40B4-BE49-F238E27FC236}">
                <a16:creationId xmlns:a16="http://schemas.microsoft.com/office/drawing/2014/main" id="{2C586B8E-2AAB-428C-B0BC-D49E3F3B24F5}"/>
              </a:ext>
            </a:extLst>
          </p:cNvPr>
          <p:cNvSpPr txBox="1"/>
          <p:nvPr/>
        </p:nvSpPr>
        <p:spPr>
          <a:xfrm>
            <a:off x="8708833" y="4740925"/>
            <a:ext cx="348867" cy="307777"/>
          </a:xfrm>
          <a:prstGeom prst="rect">
            <a:avLst/>
          </a:prstGeom>
          <a:noFill/>
        </p:spPr>
        <p:txBody>
          <a:bodyPr wrap="square" rtlCol="0">
            <a:spAutoFit/>
          </a:bodyPr>
          <a:lstStyle/>
          <a:p>
            <a:r>
              <a:rPr lang="en-US" dirty="0"/>
              <a:t>9</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38"/>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a:t>
            </a:r>
            <a:r>
              <a:rPr lang="en" dirty="0"/>
              <a:t> TIMELINE</a:t>
            </a:r>
            <a:endParaRPr dirty="0"/>
          </a:p>
        </p:txBody>
      </p:sp>
      <p:sp>
        <p:nvSpPr>
          <p:cNvPr id="424" name="Google Shape;424;p38"/>
          <p:cNvSpPr txBox="1">
            <a:spLocks noGrp="1"/>
          </p:cNvSpPr>
          <p:nvPr>
            <p:ph type="subTitle" idx="4294967295"/>
          </p:nvPr>
        </p:nvSpPr>
        <p:spPr>
          <a:xfrm>
            <a:off x="158668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Another template if you want to illustrate the timeline of your research</a:t>
            </a:r>
            <a:endParaRPr sz="1000" dirty="0">
              <a:latin typeface="Arial" panose="020B0604020202020204" pitchFamily="34" charset="0"/>
            </a:endParaRPr>
          </a:p>
        </p:txBody>
      </p:sp>
      <p:sp>
        <p:nvSpPr>
          <p:cNvPr id="425" name="Google Shape;425;p38"/>
          <p:cNvSpPr txBox="1">
            <a:spLocks noGrp="1"/>
          </p:cNvSpPr>
          <p:nvPr>
            <p:ph type="ctrTitle" idx="4294967295"/>
          </p:nvPr>
        </p:nvSpPr>
        <p:spPr>
          <a:xfrm>
            <a:off x="1586692"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1</a:t>
            </a:r>
            <a:endParaRPr sz="1400" dirty="0"/>
          </a:p>
        </p:txBody>
      </p:sp>
      <p:sp>
        <p:nvSpPr>
          <p:cNvPr id="426" name="Google Shape;426;p38"/>
          <p:cNvSpPr/>
          <p:nvPr/>
        </p:nvSpPr>
        <p:spPr>
          <a:xfrm>
            <a:off x="1140261"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2405596"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8"/>
          <p:cNvSpPr txBox="1">
            <a:spLocks noGrp="1"/>
          </p:cNvSpPr>
          <p:nvPr>
            <p:ph type="subTitle" idx="4294967295"/>
          </p:nvPr>
        </p:nvSpPr>
        <p:spPr>
          <a:xfrm>
            <a:off x="2847883"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29" name="Google Shape;429;p38"/>
          <p:cNvSpPr txBox="1">
            <a:spLocks noGrp="1"/>
          </p:cNvSpPr>
          <p:nvPr>
            <p:ph type="ctrTitle" idx="4294967295"/>
          </p:nvPr>
        </p:nvSpPr>
        <p:spPr>
          <a:xfrm>
            <a:off x="2847898" y="3611200"/>
            <a:ext cx="21456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2</a:t>
            </a:r>
            <a:endParaRPr sz="1400" dirty="0"/>
          </a:p>
        </p:txBody>
      </p:sp>
      <p:sp>
        <p:nvSpPr>
          <p:cNvPr id="430" name="Google Shape;430;p38"/>
          <p:cNvSpPr txBox="1">
            <a:spLocks noGrp="1"/>
          </p:cNvSpPr>
          <p:nvPr>
            <p:ph type="subTitle" idx="4294967295"/>
          </p:nvPr>
        </p:nvSpPr>
        <p:spPr>
          <a:xfrm>
            <a:off x="4147275"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Not required at all, but if it is needed, you can use it. </a:t>
            </a:r>
            <a:endParaRPr sz="1000" dirty="0">
              <a:latin typeface="Arial" panose="020B0604020202020204" pitchFamily="34" charset="0"/>
            </a:endParaRPr>
          </a:p>
        </p:txBody>
      </p:sp>
      <p:sp>
        <p:nvSpPr>
          <p:cNvPr id="431" name="Google Shape;431;p38"/>
          <p:cNvSpPr txBox="1">
            <a:spLocks noGrp="1"/>
          </p:cNvSpPr>
          <p:nvPr>
            <p:ph type="ctrTitle" idx="4294967295"/>
          </p:nvPr>
        </p:nvSpPr>
        <p:spPr>
          <a:xfrm>
            <a:off x="4154568" y="1278175"/>
            <a:ext cx="16233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3</a:t>
            </a:r>
            <a:endParaRPr sz="1400" dirty="0"/>
          </a:p>
        </p:txBody>
      </p:sp>
      <p:sp>
        <p:nvSpPr>
          <p:cNvPr id="432" name="Google Shape;432;p38"/>
          <p:cNvSpPr/>
          <p:nvPr/>
        </p:nvSpPr>
        <p:spPr>
          <a:xfrm>
            <a:off x="3677637"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4949261"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4294967295"/>
          </p:nvPr>
        </p:nvSpPr>
        <p:spPr>
          <a:xfrm>
            <a:off x="5401801"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35" name="Google Shape;435;p38"/>
          <p:cNvSpPr txBox="1">
            <a:spLocks noGrp="1"/>
          </p:cNvSpPr>
          <p:nvPr>
            <p:ph type="ctrTitle" idx="4294967295"/>
          </p:nvPr>
        </p:nvSpPr>
        <p:spPr>
          <a:xfrm>
            <a:off x="5401801" y="3611200"/>
            <a:ext cx="12258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4</a:t>
            </a:r>
            <a:endParaRPr sz="1400" dirty="0"/>
          </a:p>
        </p:txBody>
      </p:sp>
      <p:sp>
        <p:nvSpPr>
          <p:cNvPr id="436" name="Google Shape;436;p38"/>
          <p:cNvSpPr txBox="1">
            <a:spLocks noGrp="1"/>
          </p:cNvSpPr>
          <p:nvPr>
            <p:ph type="subTitle" idx="4294967295"/>
          </p:nvPr>
        </p:nvSpPr>
        <p:spPr>
          <a:xfrm>
            <a:off x="667644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endParaRPr sz="1000" dirty="0">
              <a:latin typeface="Arial" panose="020B0604020202020204" pitchFamily="34" charset="0"/>
            </a:endParaRPr>
          </a:p>
        </p:txBody>
      </p:sp>
      <p:sp>
        <p:nvSpPr>
          <p:cNvPr id="437" name="Google Shape;437;p38"/>
          <p:cNvSpPr txBox="1">
            <a:spLocks noGrp="1"/>
          </p:cNvSpPr>
          <p:nvPr>
            <p:ph type="ctrTitle" idx="4294967295"/>
          </p:nvPr>
        </p:nvSpPr>
        <p:spPr>
          <a:xfrm>
            <a:off x="6672795"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5</a:t>
            </a:r>
            <a:endParaRPr sz="1400" dirty="0"/>
          </a:p>
        </p:txBody>
      </p:sp>
      <p:sp>
        <p:nvSpPr>
          <p:cNvPr id="438" name="Google Shape;438;p38"/>
          <p:cNvSpPr/>
          <p:nvPr/>
        </p:nvSpPr>
        <p:spPr>
          <a:xfrm>
            <a:off x="6222905"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txBox="1">
            <a:spLocks noGrp="1"/>
          </p:cNvSpPr>
          <p:nvPr>
            <p:ph type="ctrTitle" idx="4294967295"/>
          </p:nvPr>
        </p:nvSpPr>
        <p:spPr>
          <a:xfrm>
            <a:off x="1217063" y="2440663"/>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1</a:t>
            </a:r>
            <a:endParaRPr sz="1600">
              <a:solidFill>
                <a:schemeClr val="accent2"/>
              </a:solidFill>
            </a:endParaRPr>
          </a:p>
        </p:txBody>
      </p:sp>
      <p:sp>
        <p:nvSpPr>
          <p:cNvPr id="440" name="Google Shape;440;p38"/>
          <p:cNvSpPr txBox="1">
            <a:spLocks noGrp="1"/>
          </p:cNvSpPr>
          <p:nvPr>
            <p:ph type="ctrTitle" idx="4294967295"/>
          </p:nvPr>
        </p:nvSpPr>
        <p:spPr>
          <a:xfrm>
            <a:off x="3752539"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3</a:t>
            </a:r>
            <a:endParaRPr sz="1600">
              <a:solidFill>
                <a:schemeClr val="accent2"/>
              </a:solidFill>
            </a:endParaRPr>
          </a:p>
        </p:txBody>
      </p:sp>
      <p:sp>
        <p:nvSpPr>
          <p:cNvPr id="441" name="Google Shape;441;p38"/>
          <p:cNvSpPr txBox="1">
            <a:spLocks noGrp="1"/>
          </p:cNvSpPr>
          <p:nvPr>
            <p:ph type="ctrTitle" idx="4294967295"/>
          </p:nvPr>
        </p:nvSpPr>
        <p:spPr>
          <a:xfrm>
            <a:off x="6299702"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5</a:t>
            </a:r>
            <a:endParaRPr sz="1600">
              <a:solidFill>
                <a:schemeClr val="accent2"/>
              </a:solidFill>
            </a:endParaRPr>
          </a:p>
        </p:txBody>
      </p:sp>
      <p:sp>
        <p:nvSpPr>
          <p:cNvPr id="442" name="Google Shape;442;p38"/>
          <p:cNvSpPr txBox="1">
            <a:spLocks noGrp="1"/>
          </p:cNvSpPr>
          <p:nvPr>
            <p:ph type="ctrTitle" idx="4294967295"/>
          </p:nvPr>
        </p:nvSpPr>
        <p:spPr>
          <a:xfrm>
            <a:off x="5026060" y="2925239"/>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4</a:t>
            </a:r>
            <a:endParaRPr sz="1600">
              <a:solidFill>
                <a:schemeClr val="accent2"/>
              </a:solidFill>
            </a:endParaRPr>
          </a:p>
        </p:txBody>
      </p:sp>
      <p:sp>
        <p:nvSpPr>
          <p:cNvPr id="443" name="Google Shape;443;p38"/>
          <p:cNvSpPr txBox="1">
            <a:spLocks noGrp="1"/>
          </p:cNvSpPr>
          <p:nvPr>
            <p:ph type="ctrTitle" idx="4294967295"/>
          </p:nvPr>
        </p:nvSpPr>
        <p:spPr>
          <a:xfrm>
            <a:off x="2482392" y="2946250"/>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2</a:t>
            </a:r>
            <a:endParaRPr sz="1600">
              <a:solidFill>
                <a:schemeClr val="accent2"/>
              </a:solidFill>
            </a:endParaRPr>
          </a:p>
        </p:txBody>
      </p:sp>
      <p:sp>
        <p:nvSpPr>
          <p:cNvPr id="444" name="Google Shape;444;p38"/>
          <p:cNvSpPr/>
          <p:nvPr/>
        </p:nvSpPr>
        <p:spPr>
          <a:xfrm>
            <a:off x="1387814"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5" name="Google Shape;445;p38"/>
          <p:cNvSpPr/>
          <p:nvPr/>
        </p:nvSpPr>
        <p:spPr>
          <a:xfrm>
            <a:off x="3945112"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6" name="Google Shape;446;p38"/>
          <p:cNvSpPr/>
          <p:nvPr/>
        </p:nvSpPr>
        <p:spPr>
          <a:xfrm>
            <a:off x="6471020"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7" name="Google Shape;447;p38"/>
          <p:cNvSpPr/>
          <p:nvPr/>
        </p:nvSpPr>
        <p:spPr>
          <a:xfrm rot="10800000" flipH="1">
            <a:off x="2645739"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8" name="Google Shape;448;p38"/>
          <p:cNvSpPr/>
          <p:nvPr/>
        </p:nvSpPr>
        <p:spPr>
          <a:xfrm rot="10800000" flipH="1">
            <a:off x="5199955"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28" name="TextBox 27">
            <a:extLst>
              <a:ext uri="{FF2B5EF4-FFF2-40B4-BE49-F238E27FC236}">
                <a16:creationId xmlns:a16="http://schemas.microsoft.com/office/drawing/2014/main" id="{8B05C1CD-5A6E-4E4F-A4CA-33C9D5B14BB0}"/>
              </a:ext>
            </a:extLst>
          </p:cNvPr>
          <p:cNvSpPr txBox="1"/>
          <p:nvPr/>
        </p:nvSpPr>
        <p:spPr>
          <a:xfrm>
            <a:off x="8708833" y="4740925"/>
            <a:ext cx="435167" cy="307777"/>
          </a:xfrm>
          <a:prstGeom prst="rect">
            <a:avLst/>
          </a:prstGeom>
          <a:noFill/>
        </p:spPr>
        <p:txBody>
          <a:bodyPr wrap="square" rtlCol="0">
            <a:spAutoFit/>
          </a:bodyPr>
          <a:lstStyle/>
          <a:p>
            <a:r>
              <a:rPr lang="en-US" dirty="0"/>
              <a:t>10</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9"/>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SUMMARY SLIDE</a:t>
            </a:r>
            <a:endParaRPr dirty="0"/>
          </a:p>
        </p:txBody>
      </p:sp>
      <p:sp>
        <p:nvSpPr>
          <p:cNvPr id="454" name="Google Shape;454;p39"/>
          <p:cNvSpPr/>
          <p:nvPr/>
        </p:nvSpPr>
        <p:spPr>
          <a:xfrm>
            <a:off x="5806350" y="3076983"/>
            <a:ext cx="2536700" cy="1381145"/>
          </a:xfrm>
          <a:custGeom>
            <a:avLst/>
            <a:gdLst/>
            <a:ahLst/>
            <a:cxnLst/>
            <a:rect l="l" t="t" r="r" b="b"/>
            <a:pathLst>
              <a:path w="101468" h="114215" extrusionOk="0">
                <a:moveTo>
                  <a:pt x="16572" y="0"/>
                </a:moveTo>
                <a:lnTo>
                  <a:pt x="0" y="0"/>
                </a:lnTo>
                <a:lnTo>
                  <a:pt x="0" y="114215"/>
                </a:lnTo>
                <a:lnTo>
                  <a:pt x="101468" y="114215"/>
                </a:lnTo>
                <a:lnTo>
                  <a:pt x="101468" y="255"/>
                </a:lnTo>
                <a:lnTo>
                  <a:pt x="86681" y="255"/>
                </a:lnTo>
              </a:path>
            </a:pathLst>
          </a:custGeom>
          <a:noFill/>
          <a:ln w="9525" cap="flat" cmpd="sng">
            <a:solidFill>
              <a:schemeClr val="dk1"/>
            </a:solidFill>
            <a:prstDash val="solid"/>
            <a:round/>
            <a:headEnd type="none" w="med" len="med"/>
            <a:tailEnd type="none" w="med" len="med"/>
          </a:ln>
        </p:spPr>
      </p:sp>
      <p:grpSp>
        <p:nvGrpSpPr>
          <p:cNvPr id="455" name="Google Shape;455;p39"/>
          <p:cNvGrpSpPr/>
          <p:nvPr/>
        </p:nvGrpSpPr>
        <p:grpSpPr>
          <a:xfrm>
            <a:off x="2651716" y="3314962"/>
            <a:ext cx="251061" cy="250003"/>
            <a:chOff x="3287350" y="1858450"/>
            <a:chExt cx="699725" cy="696775"/>
          </a:xfrm>
        </p:grpSpPr>
        <p:sp>
          <p:nvSpPr>
            <p:cNvPr id="456" name="Google Shape;456;p39"/>
            <p:cNvSpPr/>
            <p:nvPr/>
          </p:nvSpPr>
          <p:spPr>
            <a:xfrm>
              <a:off x="3631500" y="1963475"/>
              <a:ext cx="189400" cy="117350"/>
            </a:xfrm>
            <a:custGeom>
              <a:avLst/>
              <a:gdLst/>
              <a:ahLst/>
              <a:cxnLst/>
              <a:rect l="l" t="t" r="r" b="b"/>
              <a:pathLst>
                <a:path w="7576" h="4694" extrusionOk="0">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396525" y="2053325"/>
              <a:ext cx="159025" cy="90950"/>
            </a:xfrm>
            <a:custGeom>
              <a:avLst/>
              <a:gdLst/>
              <a:ahLst/>
              <a:cxnLst/>
              <a:rect l="l" t="t" r="r" b="b"/>
              <a:pathLst>
                <a:path w="6361" h="3638" extrusionOk="0">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706375" y="2151075"/>
              <a:ext cx="101625" cy="42650"/>
            </a:xfrm>
            <a:custGeom>
              <a:avLst/>
              <a:gdLst/>
              <a:ahLst/>
              <a:cxnLst/>
              <a:rect l="l" t="t" r="r" b="b"/>
              <a:pathLst>
                <a:path w="4065" h="1706" extrusionOk="0">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563650" y="2100775"/>
              <a:ext cx="87325" cy="65200"/>
            </a:xfrm>
            <a:custGeom>
              <a:avLst/>
              <a:gdLst/>
              <a:ahLst/>
              <a:cxnLst/>
              <a:rect l="l" t="t" r="r" b="b"/>
              <a:pathLst>
                <a:path w="3493" h="2608" extrusionOk="0">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287350" y="1858450"/>
              <a:ext cx="699725" cy="696775"/>
            </a:xfrm>
            <a:custGeom>
              <a:avLst/>
              <a:gdLst/>
              <a:ahLst/>
              <a:cxnLst/>
              <a:rect l="l" t="t" r="r" b="b"/>
              <a:pathLst>
                <a:path w="27989" h="27871" extrusionOk="0">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9"/>
          <p:cNvGrpSpPr/>
          <p:nvPr/>
        </p:nvGrpSpPr>
        <p:grpSpPr>
          <a:xfrm>
            <a:off x="1795683" y="3314480"/>
            <a:ext cx="287790" cy="247965"/>
            <a:chOff x="235275" y="2293100"/>
            <a:chExt cx="703300" cy="605975"/>
          </a:xfrm>
        </p:grpSpPr>
        <p:sp>
          <p:nvSpPr>
            <p:cNvPr id="462" name="Google Shape;462;p39"/>
            <p:cNvSpPr/>
            <p:nvPr/>
          </p:nvSpPr>
          <p:spPr>
            <a:xfrm>
              <a:off x="404650" y="2621675"/>
              <a:ext cx="370225" cy="277400"/>
            </a:xfrm>
            <a:custGeom>
              <a:avLst/>
              <a:gdLst/>
              <a:ahLst/>
              <a:cxnLst/>
              <a:rect l="l" t="t" r="r" b="b"/>
              <a:pathLst>
                <a:path w="14809" h="11096" extrusionOk="0">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607225" y="2293100"/>
              <a:ext cx="331350" cy="605950"/>
            </a:xfrm>
            <a:custGeom>
              <a:avLst/>
              <a:gdLst/>
              <a:ahLst/>
              <a:cxnLst/>
              <a:rect l="l" t="t" r="r" b="b"/>
              <a:pathLst>
                <a:path w="13254" h="24238" extrusionOk="0">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235275" y="2293125"/>
              <a:ext cx="331325" cy="605950"/>
            </a:xfrm>
            <a:custGeom>
              <a:avLst/>
              <a:gdLst/>
              <a:ahLst/>
              <a:cxnLst/>
              <a:rect l="l" t="t" r="r" b="b"/>
              <a:pathLst>
                <a:path w="13253" h="24238" extrusionOk="0">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9"/>
          <p:cNvGrpSpPr/>
          <p:nvPr/>
        </p:nvGrpSpPr>
        <p:grpSpPr>
          <a:xfrm>
            <a:off x="1023366" y="3323332"/>
            <a:ext cx="217121" cy="242273"/>
            <a:chOff x="312650" y="724500"/>
            <a:chExt cx="628425" cy="701225"/>
          </a:xfrm>
        </p:grpSpPr>
        <p:sp>
          <p:nvSpPr>
            <p:cNvPr id="466" name="Google Shape;466;p39"/>
            <p:cNvSpPr/>
            <p:nvPr/>
          </p:nvSpPr>
          <p:spPr>
            <a:xfrm>
              <a:off x="312650" y="898100"/>
              <a:ext cx="280075" cy="526625"/>
            </a:xfrm>
            <a:custGeom>
              <a:avLst/>
              <a:gdLst/>
              <a:ahLst/>
              <a:cxnLst/>
              <a:rect l="l" t="t" r="r" b="b"/>
              <a:pathLst>
                <a:path w="11203" h="21065" extrusionOk="0">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405175" y="724500"/>
              <a:ext cx="535900" cy="701225"/>
            </a:xfrm>
            <a:custGeom>
              <a:avLst/>
              <a:gdLst/>
              <a:ahLst/>
              <a:cxnLst/>
              <a:rect l="l" t="t" r="r" b="b"/>
              <a:pathLst>
                <a:path w="21436" h="28049" extrusionOk="0">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84275" y="907200"/>
              <a:ext cx="65900" cy="72525"/>
            </a:xfrm>
            <a:custGeom>
              <a:avLst/>
              <a:gdLst/>
              <a:ahLst/>
              <a:cxnLst/>
              <a:rect l="l" t="t" r="r" b="b"/>
              <a:pathLst>
                <a:path w="2636" h="2901" extrusionOk="0">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39"/>
          <p:cNvGrpSpPr/>
          <p:nvPr/>
        </p:nvGrpSpPr>
        <p:grpSpPr>
          <a:xfrm>
            <a:off x="1004073" y="4034961"/>
            <a:ext cx="295420" cy="221457"/>
            <a:chOff x="2559100" y="3158575"/>
            <a:chExt cx="715650" cy="536475"/>
          </a:xfrm>
        </p:grpSpPr>
        <p:sp>
          <p:nvSpPr>
            <p:cNvPr id="470" name="Google Shape;470;p39"/>
            <p:cNvSpPr/>
            <p:nvPr/>
          </p:nvSpPr>
          <p:spPr>
            <a:xfrm>
              <a:off x="2559100" y="3158575"/>
              <a:ext cx="715650" cy="536475"/>
            </a:xfrm>
            <a:custGeom>
              <a:avLst/>
              <a:gdLst/>
              <a:ahLst/>
              <a:cxnLst/>
              <a:rect l="l" t="t" r="r" b="b"/>
              <a:pathLst>
                <a:path w="28626" h="21459" extrusionOk="0">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2939550" y="3403975"/>
              <a:ext cx="88725" cy="38300"/>
            </a:xfrm>
            <a:custGeom>
              <a:avLst/>
              <a:gdLst/>
              <a:ahLst/>
              <a:cxnLst/>
              <a:rect l="l" t="t" r="r" b="b"/>
              <a:pathLst>
                <a:path w="3549" h="1532" extrusionOk="0">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2892225" y="3208650"/>
              <a:ext cx="145400" cy="83825"/>
            </a:xfrm>
            <a:custGeom>
              <a:avLst/>
              <a:gdLst/>
              <a:ahLst/>
              <a:cxnLst/>
              <a:rect l="l" t="t" r="r" b="b"/>
              <a:pathLst>
                <a:path w="5816" h="3353" extrusionOk="0">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2852600" y="3590850"/>
              <a:ext cx="112725" cy="58225"/>
            </a:xfrm>
            <a:custGeom>
              <a:avLst/>
              <a:gdLst/>
              <a:ahLst/>
              <a:cxnLst/>
              <a:rect l="l" t="t" r="r" b="b"/>
              <a:pathLst>
                <a:path w="4509" h="2329" extrusionOk="0">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9"/>
          <p:cNvSpPr/>
          <p:nvPr/>
        </p:nvSpPr>
        <p:spPr>
          <a:xfrm>
            <a:off x="1813987" y="4024475"/>
            <a:ext cx="251077" cy="253786"/>
          </a:xfrm>
          <a:custGeom>
            <a:avLst/>
            <a:gdLst/>
            <a:ahLst/>
            <a:cxnLst/>
            <a:rect l="l" t="t" r="r" b="b"/>
            <a:pathLst>
              <a:path w="27644" h="27950" extrusionOk="0">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2645748" y="4050807"/>
            <a:ext cx="268974" cy="212040"/>
          </a:xfrm>
          <a:custGeom>
            <a:avLst/>
            <a:gdLst/>
            <a:ahLst/>
            <a:cxnLst/>
            <a:rect l="l" t="t" r="r" b="b"/>
            <a:pathLst>
              <a:path w="28261" h="22279" extrusionOk="0">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txBox="1">
            <a:spLocks noGrp="1"/>
          </p:cNvSpPr>
          <p:nvPr>
            <p:ph type="subTitle" idx="4294967295"/>
          </p:nvPr>
        </p:nvSpPr>
        <p:spPr>
          <a:xfrm>
            <a:off x="3827871" y="3119189"/>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Placeholder text, feel free to change.</a:t>
            </a:r>
            <a:endParaRPr sz="1000" dirty="0">
              <a:solidFill>
                <a:schemeClr val="dk1"/>
              </a:solidFill>
              <a:latin typeface="Arial" panose="020B0604020202020204" pitchFamily="34" charset="0"/>
            </a:endParaRPr>
          </a:p>
        </p:txBody>
      </p:sp>
      <p:sp>
        <p:nvSpPr>
          <p:cNvPr id="477" name="Google Shape;477;p39"/>
          <p:cNvSpPr txBox="1">
            <a:spLocks noGrp="1"/>
          </p:cNvSpPr>
          <p:nvPr>
            <p:ph type="ctrTitle" idx="4294967295"/>
          </p:nvPr>
        </p:nvSpPr>
        <p:spPr>
          <a:xfrm>
            <a:off x="3938421" y="2877465"/>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2</a:t>
            </a:r>
            <a:endParaRPr sz="1400" dirty="0">
              <a:solidFill>
                <a:schemeClr val="accent2"/>
              </a:solidFill>
            </a:endParaRPr>
          </a:p>
        </p:txBody>
      </p:sp>
      <p:sp>
        <p:nvSpPr>
          <p:cNvPr id="478" name="Google Shape;478;p39"/>
          <p:cNvSpPr txBox="1">
            <a:spLocks noGrp="1"/>
          </p:cNvSpPr>
          <p:nvPr>
            <p:ph type="subTitle" idx="4294967295"/>
          </p:nvPr>
        </p:nvSpPr>
        <p:spPr>
          <a:xfrm>
            <a:off x="939475" y="1668858"/>
            <a:ext cx="2000100" cy="11772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Young healthy people</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20 - 80 </a:t>
            </a:r>
            <a:r>
              <a:rPr lang="en" sz="1000" dirty="0">
                <a:latin typeface="Arial" panose="020B0604020202020204" pitchFamily="34" charset="0"/>
              </a:rPr>
              <a:t>p</a:t>
            </a:r>
            <a:r>
              <a:rPr lang="en" sz="1000" dirty="0">
                <a:solidFill>
                  <a:schemeClr val="dk1"/>
                </a:solidFill>
                <a:latin typeface="Arial" panose="020B0604020202020204" pitchFamily="34" charset="0"/>
              </a:rPr>
              <a:t>articipants</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Not expected to benefit from the medicine</a:t>
            </a:r>
            <a:endParaRPr sz="1000" dirty="0">
              <a:solidFill>
                <a:schemeClr val="dk1"/>
              </a:solidFill>
              <a:latin typeface="Arial" panose="020B0604020202020204" pitchFamily="34" charset="0"/>
            </a:endParaRPr>
          </a:p>
        </p:txBody>
      </p:sp>
      <p:sp>
        <p:nvSpPr>
          <p:cNvPr id="479" name="Google Shape;479;p39"/>
          <p:cNvSpPr txBox="1">
            <a:spLocks noGrp="1"/>
          </p:cNvSpPr>
          <p:nvPr>
            <p:ph type="subTitle" idx="4294967295"/>
          </p:nvPr>
        </p:nvSpPr>
        <p:spPr>
          <a:xfrm>
            <a:off x="6034375" y="3214487"/>
            <a:ext cx="2102400" cy="12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latin typeface="Arial" panose="020B0604020202020204" pitchFamily="34" charset="0"/>
              </a:rPr>
              <a:t>A single paragraph summary that can tell the audience in a captivating manner the main takeaways of your results. Just a suggestion to improve visual aids.</a:t>
            </a:r>
            <a:endParaRPr sz="1000" dirty="0">
              <a:latin typeface="Arial" panose="020B0604020202020204" pitchFamily="34" charset="0"/>
            </a:endParaRPr>
          </a:p>
        </p:txBody>
      </p:sp>
      <p:sp>
        <p:nvSpPr>
          <p:cNvPr id="480" name="Google Shape;480;p39"/>
          <p:cNvSpPr txBox="1">
            <a:spLocks noGrp="1"/>
          </p:cNvSpPr>
          <p:nvPr>
            <p:ph type="ctrTitle" idx="4294967295"/>
          </p:nvPr>
        </p:nvSpPr>
        <p:spPr>
          <a:xfrm>
            <a:off x="6085525" y="2819902"/>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RESULTS</a:t>
            </a:r>
            <a:endParaRPr sz="1400"/>
          </a:p>
        </p:txBody>
      </p:sp>
      <p:sp>
        <p:nvSpPr>
          <p:cNvPr id="481" name="Google Shape;481;p39"/>
          <p:cNvSpPr txBox="1">
            <a:spLocks noGrp="1"/>
          </p:cNvSpPr>
          <p:nvPr>
            <p:ph type="ctrTitle" idx="4294967295"/>
          </p:nvPr>
        </p:nvSpPr>
        <p:spPr>
          <a:xfrm>
            <a:off x="631675" y="2800286"/>
            <a:ext cx="26157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t>ICON </a:t>
            </a:r>
            <a:r>
              <a:rPr lang="en-US" sz="1400" dirty="0" err="1"/>
              <a:t>SUMMART</a:t>
            </a:r>
            <a:endParaRPr sz="1400" dirty="0"/>
          </a:p>
        </p:txBody>
      </p:sp>
      <p:sp>
        <p:nvSpPr>
          <p:cNvPr id="482" name="Google Shape;482;p39"/>
          <p:cNvSpPr txBox="1">
            <a:spLocks noGrp="1"/>
          </p:cNvSpPr>
          <p:nvPr>
            <p:ph type="ctrTitle" idx="4294967295"/>
          </p:nvPr>
        </p:nvSpPr>
        <p:spPr>
          <a:xfrm>
            <a:off x="939475" y="1312348"/>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SAMPLE SIZE</a:t>
            </a:r>
            <a:endParaRPr sz="1400"/>
          </a:p>
        </p:txBody>
      </p:sp>
      <p:sp>
        <p:nvSpPr>
          <p:cNvPr id="483" name="Google Shape;483;p39"/>
          <p:cNvSpPr txBox="1">
            <a:spLocks noGrp="1"/>
          </p:cNvSpPr>
          <p:nvPr>
            <p:ph type="ctrTitle" idx="4294967295"/>
          </p:nvPr>
        </p:nvSpPr>
        <p:spPr>
          <a:xfrm>
            <a:off x="6341575" y="2018906"/>
            <a:ext cx="1488000" cy="32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100" dirty="0"/>
              <a:t>Some number that is related to the result.</a:t>
            </a:r>
            <a:endParaRPr sz="1100" dirty="0"/>
          </a:p>
        </p:txBody>
      </p:sp>
      <p:sp>
        <p:nvSpPr>
          <p:cNvPr id="484" name="Google Shape;484;p39"/>
          <p:cNvSpPr txBox="1">
            <a:spLocks noGrp="1"/>
          </p:cNvSpPr>
          <p:nvPr>
            <p:ph type="ctrTitle" idx="4294967295"/>
          </p:nvPr>
        </p:nvSpPr>
        <p:spPr>
          <a:xfrm>
            <a:off x="6224725" y="1399969"/>
            <a:ext cx="1721700" cy="5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chemeClr val="accent2"/>
                </a:solidFill>
              </a:rPr>
              <a:t>80%</a:t>
            </a:r>
            <a:endParaRPr sz="5000">
              <a:solidFill>
                <a:schemeClr val="accent2"/>
              </a:solidFill>
            </a:endParaRPr>
          </a:p>
        </p:txBody>
      </p:sp>
      <p:sp>
        <p:nvSpPr>
          <p:cNvPr id="485" name="Google Shape;485;p39"/>
          <p:cNvSpPr txBox="1">
            <a:spLocks noGrp="1"/>
          </p:cNvSpPr>
          <p:nvPr>
            <p:ph type="subTitle" idx="4294967295"/>
          </p:nvPr>
        </p:nvSpPr>
        <p:spPr>
          <a:xfrm>
            <a:off x="3827871" y="4245690"/>
            <a:ext cx="14880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1000" dirty="0">
                <a:solidFill>
                  <a:schemeClr val="dk1"/>
                </a:solidFill>
                <a:latin typeface="Arial" panose="020B0604020202020204" pitchFamily="34" charset="0"/>
              </a:rPr>
              <a:t>You can use the icons in the last few pages, if relevant.</a:t>
            </a:r>
            <a:endParaRPr sz="1000" dirty="0">
              <a:solidFill>
                <a:schemeClr val="dk1"/>
              </a:solidFill>
              <a:latin typeface="Arial" panose="020B0604020202020204" pitchFamily="34" charset="0"/>
            </a:endParaRPr>
          </a:p>
        </p:txBody>
      </p:sp>
      <p:sp>
        <p:nvSpPr>
          <p:cNvPr id="486" name="Google Shape;486;p39"/>
          <p:cNvSpPr txBox="1">
            <a:spLocks noGrp="1"/>
          </p:cNvSpPr>
          <p:nvPr>
            <p:ph type="ctrTitle" idx="4294967295"/>
          </p:nvPr>
        </p:nvSpPr>
        <p:spPr>
          <a:xfrm>
            <a:off x="3938421" y="4003966"/>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3</a:t>
            </a:r>
            <a:endParaRPr sz="1400" dirty="0">
              <a:solidFill>
                <a:schemeClr val="accent2"/>
              </a:solidFill>
            </a:endParaRPr>
          </a:p>
        </p:txBody>
      </p:sp>
      <p:sp>
        <p:nvSpPr>
          <p:cNvPr id="487" name="Google Shape;487;p39"/>
          <p:cNvSpPr txBox="1">
            <a:spLocks noGrp="1"/>
          </p:cNvSpPr>
          <p:nvPr>
            <p:ph type="subTitle" idx="4294967295"/>
          </p:nvPr>
        </p:nvSpPr>
        <p:spPr>
          <a:xfrm>
            <a:off x="76127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Mars</a:t>
            </a:r>
            <a:endParaRPr sz="1000" dirty="0">
              <a:solidFill>
                <a:schemeClr val="dk1"/>
              </a:solidFill>
              <a:latin typeface="Arial" panose="020B0604020202020204" pitchFamily="34" charset="0"/>
            </a:endParaRPr>
          </a:p>
        </p:txBody>
      </p:sp>
      <p:sp>
        <p:nvSpPr>
          <p:cNvPr id="488" name="Google Shape;488;p39"/>
          <p:cNvSpPr txBox="1">
            <a:spLocks noGrp="1"/>
          </p:cNvSpPr>
          <p:nvPr>
            <p:ph type="subTitle" idx="4294967295"/>
          </p:nvPr>
        </p:nvSpPr>
        <p:spPr>
          <a:xfrm>
            <a:off x="156892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Venus</a:t>
            </a:r>
            <a:endParaRPr sz="1000" dirty="0">
              <a:solidFill>
                <a:schemeClr val="dk1"/>
              </a:solidFill>
              <a:latin typeface="Arial" panose="020B0604020202020204" pitchFamily="34" charset="0"/>
            </a:endParaRPr>
          </a:p>
        </p:txBody>
      </p:sp>
      <p:sp>
        <p:nvSpPr>
          <p:cNvPr id="489" name="Google Shape;489;p39"/>
          <p:cNvSpPr txBox="1">
            <a:spLocks noGrp="1"/>
          </p:cNvSpPr>
          <p:nvPr>
            <p:ph type="subTitle" idx="4294967295"/>
          </p:nvPr>
        </p:nvSpPr>
        <p:spPr>
          <a:xfrm>
            <a:off x="2406600"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Mercury</a:t>
            </a:r>
            <a:endParaRPr sz="1000" dirty="0">
              <a:solidFill>
                <a:schemeClr val="dk1"/>
              </a:solidFill>
              <a:latin typeface="Arial" panose="020B0604020202020204" pitchFamily="34" charset="0"/>
            </a:endParaRPr>
          </a:p>
        </p:txBody>
      </p:sp>
      <p:sp>
        <p:nvSpPr>
          <p:cNvPr id="490" name="Google Shape;490;p39"/>
          <p:cNvSpPr txBox="1">
            <a:spLocks noGrp="1"/>
          </p:cNvSpPr>
          <p:nvPr>
            <p:ph type="subTitle" idx="4294967295"/>
          </p:nvPr>
        </p:nvSpPr>
        <p:spPr>
          <a:xfrm>
            <a:off x="1568925"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Saturn</a:t>
            </a:r>
            <a:endParaRPr sz="1000" dirty="0">
              <a:solidFill>
                <a:schemeClr val="dk1"/>
              </a:solidFill>
              <a:latin typeface="Arial" panose="020B0604020202020204" pitchFamily="34" charset="0"/>
            </a:endParaRPr>
          </a:p>
        </p:txBody>
      </p:sp>
      <p:sp>
        <p:nvSpPr>
          <p:cNvPr id="491" name="Google Shape;491;p39"/>
          <p:cNvSpPr txBox="1">
            <a:spLocks noGrp="1"/>
          </p:cNvSpPr>
          <p:nvPr>
            <p:ph type="subTitle" idx="4294967295"/>
          </p:nvPr>
        </p:nvSpPr>
        <p:spPr>
          <a:xfrm>
            <a:off x="2406600"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Neptune</a:t>
            </a:r>
            <a:endParaRPr sz="1000" dirty="0">
              <a:solidFill>
                <a:schemeClr val="dk1"/>
              </a:solidFill>
              <a:latin typeface="Arial" panose="020B0604020202020204" pitchFamily="34" charset="0"/>
            </a:endParaRPr>
          </a:p>
        </p:txBody>
      </p:sp>
      <p:grpSp>
        <p:nvGrpSpPr>
          <p:cNvPr id="492" name="Google Shape;492;p39"/>
          <p:cNvGrpSpPr/>
          <p:nvPr/>
        </p:nvGrpSpPr>
        <p:grpSpPr>
          <a:xfrm>
            <a:off x="4484567" y="3736572"/>
            <a:ext cx="213147" cy="268605"/>
            <a:chOff x="2194250" y="4349100"/>
            <a:chExt cx="523575" cy="659800"/>
          </a:xfrm>
        </p:grpSpPr>
        <p:sp>
          <p:nvSpPr>
            <p:cNvPr id="493" name="Google Shape;493;p39"/>
            <p:cNvSpPr/>
            <p:nvPr/>
          </p:nvSpPr>
          <p:spPr>
            <a:xfrm>
              <a:off x="2320150" y="4349100"/>
              <a:ext cx="352725" cy="409800"/>
            </a:xfrm>
            <a:custGeom>
              <a:avLst/>
              <a:gdLst/>
              <a:ahLst/>
              <a:cxnLst/>
              <a:rect l="l" t="t" r="r" b="b"/>
              <a:pathLst>
                <a:path w="14109" h="16392" extrusionOk="0">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94" name="Google Shape;494;p39"/>
            <p:cNvSpPr/>
            <p:nvPr/>
          </p:nvSpPr>
          <p:spPr>
            <a:xfrm>
              <a:off x="2194250" y="4609350"/>
              <a:ext cx="523575" cy="399550"/>
            </a:xfrm>
            <a:custGeom>
              <a:avLst/>
              <a:gdLst/>
              <a:ahLst/>
              <a:cxnLst/>
              <a:rect l="l" t="t" r="r" b="b"/>
              <a:pathLst>
                <a:path w="20943" h="15982" extrusionOk="0">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95" name="Google Shape;495;p39"/>
          <p:cNvSpPr txBox="1">
            <a:spLocks noGrp="1"/>
          </p:cNvSpPr>
          <p:nvPr>
            <p:ph type="subTitle" idx="4294967295"/>
          </p:nvPr>
        </p:nvSpPr>
        <p:spPr>
          <a:xfrm>
            <a:off x="3827871" y="1982272"/>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Can state the Goal here.</a:t>
            </a:r>
            <a:endParaRPr sz="1000" dirty="0">
              <a:solidFill>
                <a:schemeClr val="dk1"/>
              </a:solidFill>
              <a:latin typeface="Arial" panose="020B0604020202020204" pitchFamily="34" charset="0"/>
            </a:endParaRPr>
          </a:p>
        </p:txBody>
      </p:sp>
      <p:sp>
        <p:nvSpPr>
          <p:cNvPr id="496" name="Google Shape;496;p39"/>
          <p:cNvSpPr txBox="1">
            <a:spLocks noGrp="1"/>
          </p:cNvSpPr>
          <p:nvPr>
            <p:ph type="ctrTitle" idx="4294967295"/>
          </p:nvPr>
        </p:nvSpPr>
        <p:spPr>
          <a:xfrm>
            <a:off x="3938421" y="1740547"/>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1</a:t>
            </a:r>
            <a:endParaRPr sz="1400" dirty="0">
              <a:solidFill>
                <a:schemeClr val="accent2"/>
              </a:solidFill>
            </a:endParaRPr>
          </a:p>
        </p:txBody>
      </p:sp>
      <p:sp>
        <p:nvSpPr>
          <p:cNvPr id="497" name="Google Shape;497;p39"/>
          <p:cNvSpPr/>
          <p:nvPr/>
        </p:nvSpPr>
        <p:spPr>
          <a:xfrm>
            <a:off x="4447075" y="1439998"/>
            <a:ext cx="325839" cy="32549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498" name="Google Shape;498;p39"/>
          <p:cNvGrpSpPr/>
          <p:nvPr/>
        </p:nvGrpSpPr>
        <p:grpSpPr>
          <a:xfrm>
            <a:off x="4489560" y="2637540"/>
            <a:ext cx="162454" cy="259363"/>
            <a:chOff x="5829984" y="3350032"/>
            <a:chExt cx="220755" cy="352348"/>
          </a:xfrm>
        </p:grpSpPr>
        <p:sp>
          <p:nvSpPr>
            <p:cNvPr id="499" name="Google Shape;499;p3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0" name="Google Shape;500;p3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1" name="Google Shape;501;p3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2" name="Google Shape;502;p3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503" name="Google Shape;503;p39"/>
          <p:cNvSpPr txBox="1">
            <a:spLocks noGrp="1"/>
          </p:cNvSpPr>
          <p:nvPr>
            <p:ph type="subTitle" idx="4294967295"/>
          </p:nvPr>
        </p:nvSpPr>
        <p:spPr>
          <a:xfrm>
            <a:off x="787731"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Jupiter</a:t>
            </a:r>
            <a:endParaRPr sz="1000" dirty="0">
              <a:solidFill>
                <a:schemeClr val="dk1"/>
              </a:solidFill>
              <a:latin typeface="Arial" panose="020B0604020202020204" pitchFamily="34" charset="0"/>
            </a:endParaRPr>
          </a:p>
        </p:txBody>
      </p:sp>
      <p:sp>
        <p:nvSpPr>
          <p:cNvPr id="53" name="TextBox 52">
            <a:extLst>
              <a:ext uri="{FF2B5EF4-FFF2-40B4-BE49-F238E27FC236}">
                <a16:creationId xmlns:a16="http://schemas.microsoft.com/office/drawing/2014/main" id="{A1D2F818-89CB-4F4A-B60B-84823708F1DE}"/>
              </a:ext>
            </a:extLst>
          </p:cNvPr>
          <p:cNvSpPr txBox="1"/>
          <p:nvPr/>
        </p:nvSpPr>
        <p:spPr>
          <a:xfrm>
            <a:off x="8708833" y="4740925"/>
            <a:ext cx="471890" cy="307777"/>
          </a:xfrm>
          <a:prstGeom prst="rect">
            <a:avLst/>
          </a:prstGeom>
          <a:noFill/>
        </p:spPr>
        <p:txBody>
          <a:bodyPr wrap="square" rtlCol="0">
            <a:spAutoFit/>
          </a:bodyPr>
          <a:lstStyle/>
          <a:p>
            <a:r>
              <a:rPr lang="en-US" dirty="0"/>
              <a:t>11</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pic>
        <p:nvPicPr>
          <p:cNvPr id="508" name="Google Shape;508;p40" title="Gráfico">
            <a:hlinkClick r:id="rId3"/>
          </p:cNvPr>
          <p:cNvPicPr preferRelativeResize="0"/>
          <p:nvPr/>
        </p:nvPicPr>
        <p:blipFill>
          <a:blip r:embed="rId4">
            <a:alphaModFix/>
          </a:blip>
          <a:stretch>
            <a:fillRect/>
          </a:stretch>
        </p:blipFill>
        <p:spPr>
          <a:xfrm>
            <a:off x="826975" y="1734250"/>
            <a:ext cx="3664324" cy="2334926"/>
          </a:xfrm>
          <a:prstGeom prst="rect">
            <a:avLst/>
          </a:prstGeom>
          <a:noFill/>
          <a:ln>
            <a:noFill/>
          </a:ln>
        </p:spPr>
      </p:pic>
      <p:sp>
        <p:nvSpPr>
          <p:cNvPr id="509" name="Google Shape;509;p40"/>
          <p:cNvSpPr txBox="1">
            <a:spLocks noGrp="1"/>
          </p:cNvSpPr>
          <p:nvPr>
            <p:ph type="subTitle" idx="4294967295"/>
          </p:nvPr>
        </p:nvSpPr>
        <p:spPr>
          <a:xfrm>
            <a:off x="4921400" y="2159511"/>
            <a:ext cx="3220200" cy="148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US" sz="1100" dirty="0">
                <a:latin typeface="Arial" panose="020B0604020202020204" pitchFamily="34" charset="0"/>
              </a:rPr>
              <a:t>You can use this layout to put graphs with text. You can use lists</a:t>
            </a:r>
          </a:p>
          <a:p>
            <a:pPr marL="171450" indent="-171450">
              <a:spcAft>
                <a:spcPts val="1600"/>
              </a:spcAft>
            </a:pPr>
            <a:r>
              <a:rPr lang="en-US" sz="1100" dirty="0">
                <a:latin typeface="Arial" panose="020B0604020202020204" pitchFamily="34" charset="0"/>
              </a:rPr>
              <a:t>Bullet 1</a:t>
            </a:r>
          </a:p>
          <a:p>
            <a:pPr marL="171450" indent="-171450">
              <a:spcAft>
                <a:spcPts val="1600"/>
              </a:spcAft>
            </a:pPr>
            <a:r>
              <a:rPr lang="en-US" sz="1100" dirty="0">
                <a:latin typeface="Arial" panose="020B0604020202020204" pitchFamily="34" charset="0"/>
              </a:rPr>
              <a:t>Bullet 2</a:t>
            </a:r>
          </a:p>
          <a:p>
            <a:pPr marL="171450" indent="-171450">
              <a:spcAft>
                <a:spcPts val="1600"/>
              </a:spcAft>
            </a:pPr>
            <a:r>
              <a:rPr lang="en-US" sz="1100" dirty="0">
                <a:latin typeface="Arial" panose="020B0604020202020204" pitchFamily="34" charset="0"/>
              </a:rPr>
              <a:t>Bullet 3</a:t>
            </a:r>
          </a:p>
          <a:p>
            <a:pPr marL="0" indent="0">
              <a:spcAft>
                <a:spcPts val="1600"/>
              </a:spcAft>
              <a:buNone/>
            </a:pPr>
            <a:r>
              <a:rPr lang="en-US" sz="1100" dirty="0">
                <a:latin typeface="Arial" panose="020B0604020202020204" pitchFamily="34" charset="0"/>
              </a:rPr>
              <a:t>Or anything that would precisely, but effectively, communicate what’s in the graph.</a:t>
            </a:r>
            <a:endParaRPr dirty="0">
              <a:latin typeface="Arial" panose="020B0604020202020204" pitchFamily="34" charset="0"/>
            </a:endParaRPr>
          </a:p>
        </p:txBody>
      </p:sp>
      <p:sp>
        <p:nvSpPr>
          <p:cNvPr id="510" name="Google Shape;510;p40"/>
          <p:cNvSpPr txBox="1"/>
          <p:nvPr/>
        </p:nvSpPr>
        <p:spPr>
          <a:xfrm>
            <a:off x="1042150" y="4267200"/>
            <a:ext cx="3388800" cy="36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900" dirty="0">
                <a:latin typeface="Arial" panose="020B0604020202020204" pitchFamily="34" charset="0"/>
                <a:ea typeface="Muli"/>
                <a:cs typeface="Muli"/>
                <a:sym typeface="Muli"/>
              </a:rPr>
              <a:t>If you want to modify this graph, click on it, follow the link, change the data and paste the new graph here</a:t>
            </a:r>
            <a:endParaRPr sz="900" dirty="0">
              <a:latin typeface="Arial" panose="020B0604020202020204" pitchFamily="34" charset="0"/>
              <a:ea typeface="Muli"/>
              <a:cs typeface="Muli"/>
              <a:sym typeface="Muli"/>
            </a:endParaRPr>
          </a:p>
        </p:txBody>
      </p:sp>
      <p:sp>
        <p:nvSpPr>
          <p:cNvPr id="511" name="Google Shape;511;p4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GRAPH WITH TEXT</a:t>
            </a:r>
            <a:endParaRPr dirty="0"/>
          </a:p>
        </p:txBody>
      </p:sp>
      <p:sp>
        <p:nvSpPr>
          <p:cNvPr id="6" name="TextBox 5">
            <a:extLst>
              <a:ext uri="{FF2B5EF4-FFF2-40B4-BE49-F238E27FC236}">
                <a16:creationId xmlns:a16="http://schemas.microsoft.com/office/drawing/2014/main" id="{B27F43FA-0C5E-4A61-9F67-5E0D358FAC17}"/>
              </a:ext>
            </a:extLst>
          </p:cNvPr>
          <p:cNvSpPr txBox="1"/>
          <p:nvPr/>
        </p:nvSpPr>
        <p:spPr>
          <a:xfrm>
            <a:off x="8708833" y="4740925"/>
            <a:ext cx="504940" cy="307777"/>
          </a:xfrm>
          <a:prstGeom prst="rect">
            <a:avLst/>
          </a:prstGeom>
          <a:noFill/>
        </p:spPr>
        <p:txBody>
          <a:bodyPr wrap="square" rtlCol="0">
            <a:spAutoFit/>
          </a:bodyPr>
          <a:lstStyle/>
          <a:p>
            <a:r>
              <a:rPr lang="en-US" dirty="0"/>
              <a:t>12</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graphicFrame>
        <p:nvGraphicFramePr>
          <p:cNvPr id="516" name="Google Shape;516;p41"/>
          <p:cNvGraphicFramePr/>
          <p:nvPr/>
        </p:nvGraphicFramePr>
        <p:xfrm>
          <a:off x="92218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b="1" dirty="0">
                        <a:solidFill>
                          <a:schemeClr val="dk1"/>
                        </a:solidFill>
                        <a:latin typeface="Raleway"/>
                        <a:ea typeface="Raleway"/>
                        <a:cs typeface="Raleway"/>
                        <a:sym typeface="Raleway"/>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315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240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165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580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517" name="Google Shape;517;p41"/>
          <p:cNvGraphicFramePr/>
          <p:nvPr/>
        </p:nvGraphicFramePr>
        <p:xfrm>
          <a:off x="483807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dirty="0">
                        <a:solidFill>
                          <a:schemeClr val="dk1"/>
                        </a:solidFill>
                        <a:latin typeface="Fira Sans Condensed"/>
                        <a:ea typeface="Fira Sans Condensed"/>
                        <a:cs typeface="Fira Sans Condensed"/>
                        <a:sym typeface="Fira Sans Condensed"/>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189</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474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234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444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367</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123</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396</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18" name="Google Shape;518;p4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COMPARISON TABLE</a:t>
            </a:r>
            <a:endParaRPr dirty="0"/>
          </a:p>
        </p:txBody>
      </p:sp>
      <p:sp>
        <p:nvSpPr>
          <p:cNvPr id="519" name="Google Shape;519;p41"/>
          <p:cNvSpPr txBox="1">
            <a:spLocks noGrp="1"/>
          </p:cNvSpPr>
          <p:nvPr>
            <p:ph type="ctrTitle" idx="4294967295"/>
          </p:nvPr>
        </p:nvSpPr>
        <p:spPr>
          <a:xfrm>
            <a:off x="5355797"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B</a:t>
            </a:r>
            <a:endParaRPr sz="1600">
              <a:solidFill>
                <a:srgbClr val="FFFFFF"/>
              </a:solidFill>
            </a:endParaRPr>
          </a:p>
        </p:txBody>
      </p:sp>
      <p:sp>
        <p:nvSpPr>
          <p:cNvPr id="520" name="Google Shape;520;p41"/>
          <p:cNvSpPr txBox="1">
            <a:spLocks noGrp="1"/>
          </p:cNvSpPr>
          <p:nvPr>
            <p:ph type="ctrTitle" idx="4294967295"/>
          </p:nvPr>
        </p:nvSpPr>
        <p:spPr>
          <a:xfrm>
            <a:off x="1475560"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A</a:t>
            </a:r>
            <a:endParaRPr sz="1600">
              <a:solidFill>
                <a:srgbClr val="FFFFFF"/>
              </a:solidFill>
            </a:endParaRPr>
          </a:p>
        </p:txBody>
      </p:sp>
      <p:sp>
        <p:nvSpPr>
          <p:cNvPr id="521" name="Google Shape;521;p41"/>
          <p:cNvSpPr/>
          <p:nvPr/>
        </p:nvSpPr>
        <p:spPr>
          <a:xfrm>
            <a:off x="-672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
        <p:nvSpPr>
          <p:cNvPr id="522" name="Google Shape;522;p41"/>
          <p:cNvSpPr/>
          <p:nvPr/>
        </p:nvSpPr>
        <p:spPr>
          <a:xfrm flipH="1">
            <a:off x="650837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
        <p:nvSpPr>
          <p:cNvPr id="9" name="TextBox 8">
            <a:extLst>
              <a:ext uri="{FF2B5EF4-FFF2-40B4-BE49-F238E27FC236}">
                <a16:creationId xmlns:a16="http://schemas.microsoft.com/office/drawing/2014/main" id="{F4101F9F-D229-40C4-9855-7D5CF953216F}"/>
              </a:ext>
            </a:extLst>
          </p:cNvPr>
          <p:cNvSpPr txBox="1"/>
          <p:nvPr/>
        </p:nvSpPr>
        <p:spPr>
          <a:xfrm>
            <a:off x="8708833" y="4740925"/>
            <a:ext cx="703244" cy="307777"/>
          </a:xfrm>
          <a:prstGeom prst="rect">
            <a:avLst/>
          </a:prstGeom>
          <a:noFill/>
        </p:spPr>
        <p:txBody>
          <a:bodyPr wrap="square" rtlCol="0">
            <a:spAutoFit/>
          </a:bodyPr>
          <a:lstStyle/>
          <a:p>
            <a:r>
              <a:rPr lang="en-US" dirty="0"/>
              <a:t>13</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CONCLUSIONS</a:t>
            </a:r>
            <a:endParaRPr dirty="0"/>
          </a:p>
        </p:txBody>
      </p:sp>
      <p:sp>
        <p:nvSpPr>
          <p:cNvPr id="280" name="Google Shape;280;p32"/>
          <p:cNvSpPr/>
          <p:nvPr/>
        </p:nvSpPr>
        <p:spPr>
          <a:xfrm>
            <a:off x="2669754" y="2568548"/>
            <a:ext cx="3811836" cy="1371818"/>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2262997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4"/>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CONCLUSIONS</a:t>
            </a:r>
            <a:endParaRPr/>
          </a:p>
        </p:txBody>
      </p:sp>
      <p:sp>
        <p:nvSpPr>
          <p:cNvPr id="833" name="Google Shape;833;p44"/>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You can use any other layout to write your conclusions. Include the limitations of the research  and any future research work in this slide as well. This can span multiple pages, but clearly state your conclusions so that the audience can give you a constructive feedback. </a:t>
            </a:r>
            <a:endParaRPr dirty="0"/>
          </a:p>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76C179-D004-4111-B259-CEA6511FCB7E}"/>
              </a:ext>
            </a:extLst>
          </p:cNvPr>
          <p:cNvGrpSpPr/>
          <p:nvPr/>
        </p:nvGrpSpPr>
        <p:grpSpPr>
          <a:xfrm flipH="1">
            <a:off x="1948146" y="940106"/>
            <a:ext cx="5923403" cy="3764097"/>
            <a:chOff x="1740355" y="1038675"/>
            <a:chExt cx="5155895" cy="3197026"/>
          </a:xfrm>
        </p:grpSpPr>
        <p:sp>
          <p:nvSpPr>
            <p:cNvPr id="8" name="Google Shape;151;p28">
              <a:extLst>
                <a:ext uri="{FF2B5EF4-FFF2-40B4-BE49-F238E27FC236}">
                  <a16:creationId xmlns:a16="http://schemas.microsoft.com/office/drawing/2014/main" id="{1D399FDE-DB88-4368-B3FF-0E47BBD16CE1}"/>
                </a:ext>
              </a:extLst>
            </p:cNvPr>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9" name="Google Shape;152;p28">
              <a:extLst>
                <a:ext uri="{FF2B5EF4-FFF2-40B4-BE49-F238E27FC236}">
                  <a16:creationId xmlns:a16="http://schemas.microsoft.com/office/drawing/2014/main" id="{EEFB2042-8406-4819-867D-FDB1DFCC6BDB}"/>
                </a:ext>
              </a:extLst>
            </p:cNvPr>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0" name="Google Shape;153;p28">
              <a:extLst>
                <a:ext uri="{FF2B5EF4-FFF2-40B4-BE49-F238E27FC236}">
                  <a16:creationId xmlns:a16="http://schemas.microsoft.com/office/drawing/2014/main" id="{97D34B75-0DEC-45C4-9B6D-0C5E8CA776D7}"/>
                </a:ext>
              </a:extLst>
            </p:cNvPr>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grpSp>
      <p:sp>
        <p:nvSpPr>
          <p:cNvPr id="11" name="TextBox 10">
            <a:extLst>
              <a:ext uri="{FF2B5EF4-FFF2-40B4-BE49-F238E27FC236}">
                <a16:creationId xmlns:a16="http://schemas.microsoft.com/office/drawing/2014/main" id="{A86BDC17-5F56-46AA-8C60-284D06C0F99F}"/>
              </a:ext>
            </a:extLst>
          </p:cNvPr>
          <p:cNvSpPr txBox="1"/>
          <p:nvPr/>
        </p:nvSpPr>
        <p:spPr>
          <a:xfrm>
            <a:off x="8708833" y="4740925"/>
            <a:ext cx="504940" cy="307777"/>
          </a:xfrm>
          <a:prstGeom prst="rect">
            <a:avLst/>
          </a:prstGeom>
          <a:noFill/>
        </p:spPr>
        <p:txBody>
          <a:bodyPr wrap="square" rtlCol="0">
            <a:spAutoFit/>
          </a:bodyPr>
          <a:lstStyle/>
          <a:p>
            <a:r>
              <a:rPr lang="en-US" dirty="0"/>
              <a:t>14</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3" name="Google Shape;303;p34"/>
          <p:cNvSpPr txBox="1">
            <a:spLocks noGrp="1"/>
          </p:cNvSpPr>
          <p:nvPr>
            <p:ph type="body" idx="1"/>
          </p:nvPr>
        </p:nvSpPr>
        <p:spPr>
          <a:xfrm>
            <a:off x="629171" y="1605774"/>
            <a:ext cx="7211165" cy="14760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SzPts val="1200"/>
              <a:buFont typeface="+mj-lt"/>
              <a:buAutoNum type="arabicPeriod"/>
            </a:pPr>
            <a:r>
              <a:rPr lang="en-US" dirty="0">
                <a:solidFill>
                  <a:schemeClr val="dk1"/>
                </a:solidFill>
                <a:latin typeface="+mn-lt"/>
              </a:rPr>
              <a:t>Hatcher, A., </a:t>
            </a:r>
            <a:r>
              <a:rPr lang="en-US" i="1" dirty="0">
                <a:solidFill>
                  <a:schemeClr val="dk1"/>
                </a:solidFill>
                <a:latin typeface="+mn-lt"/>
              </a:rPr>
              <a:t>Algebraic Topology</a:t>
            </a:r>
            <a:r>
              <a:rPr lang="en-US" dirty="0">
                <a:solidFill>
                  <a:schemeClr val="dk1"/>
                </a:solidFill>
                <a:latin typeface="+mn-lt"/>
              </a:rPr>
              <a:t>, 1</a:t>
            </a:r>
            <a:r>
              <a:rPr lang="en-US" baseline="30000" dirty="0">
                <a:solidFill>
                  <a:schemeClr val="dk1"/>
                </a:solidFill>
                <a:latin typeface="+mn-lt"/>
              </a:rPr>
              <a:t>st</a:t>
            </a:r>
            <a:r>
              <a:rPr lang="en-US" dirty="0">
                <a:solidFill>
                  <a:schemeClr val="dk1"/>
                </a:solidFill>
                <a:latin typeface="+mn-lt"/>
              </a:rPr>
              <a:t> Edition (2001), Cambridge University Press.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dirty="0">
                <a:solidFill>
                  <a:schemeClr val="dk1"/>
                </a:solidFill>
                <a:latin typeface="+mn-lt"/>
              </a:rPr>
              <a:t>Palais, R. A., </a:t>
            </a:r>
            <a:r>
              <a:rPr lang="en-US" i="1" dirty="0">
                <a:solidFill>
                  <a:schemeClr val="dk1"/>
                </a:solidFill>
                <a:latin typeface="+mn-lt"/>
              </a:rPr>
              <a:t>On the Existence of Slices of non-compact Lie Groups</a:t>
            </a:r>
            <a:r>
              <a:rPr lang="en-US" dirty="0">
                <a:solidFill>
                  <a:schemeClr val="dk1"/>
                </a:solidFill>
                <a:latin typeface="+mn-lt"/>
              </a:rPr>
              <a:t>, Annals of Mathematics, March 1961, (pp251-280).</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u="sng" dirty="0">
                <a:solidFill>
                  <a:schemeClr val="dk1"/>
                </a:solidFill>
                <a:latin typeface="+mn-lt"/>
              </a:rPr>
              <a:t>https://www.sciencedirect.com/topics/mathematics/projective-space</a:t>
            </a:r>
            <a:endParaRPr u="sng"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0" lvl="0" indent="0" algn="l" rtl="0">
              <a:spcBef>
                <a:spcPts val="1600"/>
              </a:spcBef>
              <a:spcAft>
                <a:spcPts val="1600"/>
              </a:spcAft>
              <a:buNone/>
            </a:pPr>
            <a:endParaRPr dirty="0">
              <a:solidFill>
                <a:schemeClr val="dk1"/>
              </a:solidFill>
            </a:endParaRPr>
          </a:p>
        </p:txBody>
      </p:sp>
      <p:sp>
        <p:nvSpPr>
          <p:cNvPr id="304" name="Google Shape;304;p3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REFERENCES</a:t>
            </a:r>
            <a:endParaRPr dirty="0">
              <a:solidFill>
                <a:schemeClr val="dk1"/>
              </a:solidFill>
            </a:endParaRPr>
          </a:p>
        </p:txBody>
      </p:sp>
      <p:cxnSp>
        <p:nvCxnSpPr>
          <p:cNvPr id="306" name="Google Shape;306;p34"/>
          <p:cNvCxnSpPr/>
          <p:nvPr/>
        </p:nvCxnSpPr>
        <p:spPr>
          <a:xfrm>
            <a:off x="858741" y="1226752"/>
            <a:ext cx="4168500" cy="0"/>
          </a:xfrm>
          <a:prstGeom prst="straightConnector1">
            <a:avLst/>
          </a:prstGeom>
          <a:noFill/>
          <a:ln w="9525" cap="flat" cmpd="sng">
            <a:solidFill>
              <a:schemeClr val="dk1"/>
            </a:solidFill>
            <a:prstDash val="solid"/>
            <a:round/>
            <a:headEnd type="none" w="med" len="med"/>
            <a:tailEnd type="none" w="med" len="med"/>
          </a:ln>
        </p:spPr>
      </p:cxnSp>
      <p:sp>
        <p:nvSpPr>
          <p:cNvPr id="5" name="TextBox 4">
            <a:extLst>
              <a:ext uri="{FF2B5EF4-FFF2-40B4-BE49-F238E27FC236}">
                <a16:creationId xmlns:a16="http://schemas.microsoft.com/office/drawing/2014/main" id="{5C320FDC-ADE4-48E2-BF18-29C7BC5A5D9B}"/>
              </a:ext>
            </a:extLst>
          </p:cNvPr>
          <p:cNvSpPr txBox="1"/>
          <p:nvPr/>
        </p:nvSpPr>
        <p:spPr>
          <a:xfrm>
            <a:off x="8708833" y="4740925"/>
            <a:ext cx="530647" cy="307777"/>
          </a:xfrm>
          <a:prstGeom prst="rect">
            <a:avLst/>
          </a:prstGeom>
          <a:noFill/>
        </p:spPr>
        <p:txBody>
          <a:bodyPr wrap="square" rtlCol="0">
            <a:spAutoFit/>
          </a:bodyPr>
          <a:lstStyle/>
          <a:p>
            <a:r>
              <a:rPr lang="en-US" dirty="0"/>
              <a:t>15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 OF THIS TEMPLATE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dk1"/>
                </a:solidFill>
                <a:latin typeface="+mn-lt"/>
              </a:rPr>
              <a:t>Here’s what you’ll find in this </a:t>
            </a:r>
            <a:r>
              <a:rPr lang="en-US" sz="1100" dirty="0">
                <a:solidFill>
                  <a:schemeClr val="dk1"/>
                </a:solidFill>
                <a:latin typeface="+mn-lt"/>
              </a:rPr>
              <a:t>template:</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 sz="1100" dirty="0">
                <a:solidFill>
                  <a:schemeClr val="dk1"/>
                </a:solidFill>
                <a:latin typeface="+mn-lt"/>
              </a:rPr>
              <a:t>A slide </a:t>
            </a:r>
            <a:r>
              <a:rPr lang="en-US" sz="1100" dirty="0">
                <a:solidFill>
                  <a:schemeClr val="dk1"/>
                </a:solidFill>
                <a:latin typeface="+mn-lt"/>
              </a:rPr>
              <a:t>structure that can be used as a template for RESCON 2021 oral presentation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This is best viewed using MS PowerPoint 2017 or above.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You do not need to use/edit this template; it is intended to be used only as a guideline.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If you have made your presentation in LaTeX beamer, no worries, beamer is good! </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Only common fonts have been used (Arial and </a:t>
            </a:r>
            <a:r>
              <a:rPr lang="en-US" sz="1100" dirty="0" err="1">
                <a:solidFill>
                  <a:schemeClr val="dk1"/>
                </a:solidFill>
                <a:latin typeface="+mn-lt"/>
              </a:rPr>
              <a:t>Raleway</a:t>
            </a:r>
            <a:r>
              <a:rPr lang="en-US" sz="1100" dirty="0">
                <a:solidFill>
                  <a:schemeClr val="dk1"/>
                </a:solidFill>
                <a:latin typeface="+mn-lt"/>
              </a:rPr>
              <a:t>), if you do not have them, you can download them from google fonts, or use any font of your liking.</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Some more layouts for different requirements, such as</a:t>
            </a:r>
          </a:p>
          <a:p>
            <a:pPr lvl="1" indent="-298450">
              <a:spcBef>
                <a:spcPts val="0"/>
              </a:spcBef>
              <a:buClr>
                <a:schemeClr val="dk1"/>
              </a:buClr>
              <a:buSzPts val="1100"/>
            </a:pPr>
            <a:r>
              <a:rPr lang="en-US" sz="1100" dirty="0">
                <a:solidFill>
                  <a:schemeClr val="dk1"/>
                </a:solidFill>
                <a:latin typeface="+mn-lt"/>
              </a:rPr>
              <a:t>Section headers</a:t>
            </a:r>
          </a:p>
          <a:p>
            <a:pPr lvl="1" indent="-298450">
              <a:spcBef>
                <a:spcPts val="0"/>
              </a:spcBef>
              <a:buClr>
                <a:schemeClr val="dk1"/>
              </a:buClr>
              <a:buSzPts val="1100"/>
            </a:pPr>
            <a:r>
              <a:rPr lang="en-US" sz="1100" dirty="0">
                <a:solidFill>
                  <a:schemeClr val="dk1"/>
                </a:solidFill>
                <a:latin typeface="+mn-lt"/>
              </a:rPr>
              <a:t>Graphic and text/list</a:t>
            </a:r>
          </a:p>
          <a:p>
            <a:pPr lvl="1" indent="-298450">
              <a:spcBef>
                <a:spcPts val="0"/>
              </a:spcBef>
              <a:buClr>
                <a:schemeClr val="dk1"/>
              </a:buClr>
              <a:buSzPts val="1100"/>
            </a:pPr>
            <a:r>
              <a:rPr lang="en-US" sz="1100" dirty="0">
                <a:solidFill>
                  <a:schemeClr val="dk1"/>
                </a:solidFill>
                <a:latin typeface="+mn-lt"/>
              </a:rPr>
              <a:t>Summary slide</a:t>
            </a:r>
          </a:p>
          <a:p>
            <a:pPr lvl="1" indent="-298450">
              <a:spcBef>
                <a:spcPts val="0"/>
              </a:spcBef>
              <a:buClr>
                <a:schemeClr val="dk1"/>
              </a:buClr>
              <a:buSzPts val="1100"/>
            </a:pPr>
            <a:r>
              <a:rPr lang="en-US" sz="1100" dirty="0">
                <a:solidFill>
                  <a:schemeClr val="dk1"/>
                </a:solidFill>
                <a:latin typeface="+mn-lt"/>
              </a:rPr>
              <a:t>Comparison tables</a:t>
            </a:r>
          </a:p>
          <a:p>
            <a:pPr lvl="1" indent="-298450">
              <a:spcBef>
                <a:spcPts val="0"/>
              </a:spcBef>
              <a:buClr>
                <a:schemeClr val="dk1"/>
              </a:buClr>
              <a:buSzPts val="1100"/>
            </a:pPr>
            <a:r>
              <a:rPr lang="en-US" sz="1100" dirty="0">
                <a:solidFill>
                  <a:schemeClr val="dk1"/>
                </a:solidFill>
                <a:latin typeface="+mn-lt"/>
              </a:rPr>
              <a:t>List with block columns</a:t>
            </a:r>
          </a:p>
          <a:p>
            <a:pPr lvl="1" indent="-298450">
              <a:spcBef>
                <a:spcPts val="0"/>
              </a:spcBef>
              <a:buClr>
                <a:schemeClr val="dk1"/>
              </a:buClr>
              <a:buSzPts val="1100"/>
            </a:pPr>
            <a:r>
              <a:rPr lang="en-US" sz="1100" dirty="0">
                <a:solidFill>
                  <a:schemeClr val="dk1"/>
                </a:solidFill>
                <a:latin typeface="+mn-lt"/>
              </a:rPr>
              <a:t>Icon </a:t>
            </a:r>
            <a:r>
              <a:rPr lang="en-US" sz="1100" dirty="0" err="1">
                <a:solidFill>
                  <a:schemeClr val="dk1"/>
                </a:solidFill>
                <a:latin typeface="+mn-lt"/>
              </a:rPr>
              <a:t>slids</a:t>
            </a:r>
            <a:endParaRPr lang="en-US" sz="1100" dirty="0">
              <a:solidFill>
                <a:schemeClr val="dk1"/>
              </a:solidFill>
              <a:latin typeface="+mn-lt"/>
            </a:endParaRPr>
          </a:p>
          <a:p>
            <a:pPr lvl="1" indent="-298450">
              <a:spcBef>
                <a:spcPts val="0"/>
              </a:spcBef>
              <a:buClr>
                <a:schemeClr val="dk1"/>
              </a:buClr>
              <a:buSzPts val="1100"/>
            </a:pPr>
            <a:endParaRPr lang="en-US" sz="1100" dirty="0">
              <a:solidFill>
                <a:schemeClr val="dk1"/>
              </a:solidFill>
              <a:latin typeface="+mn-lt"/>
            </a:endParaRPr>
          </a:p>
          <a:p>
            <a:pPr lvl="1" indent="-298450">
              <a:spcBef>
                <a:spcPts val="0"/>
              </a:spcBef>
              <a:buClr>
                <a:schemeClr val="dk1"/>
              </a:buClr>
              <a:buSzPts val="1100"/>
            </a:pPr>
            <a:endParaRPr sz="1100" dirty="0">
              <a:solidFill>
                <a:schemeClr val="dk1"/>
              </a:solidFill>
              <a:latin typeface="+mn-lt"/>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1600"/>
              </a:spcAft>
              <a:buNone/>
            </a:pPr>
            <a:endParaRPr sz="1100" dirty="0">
              <a:solidFill>
                <a:schemeClr val="dk1"/>
              </a:solidFill>
            </a:endParaRPr>
          </a:p>
        </p:txBody>
      </p:sp>
      <p:sp>
        <p:nvSpPr>
          <p:cNvPr id="123" name="Google Shape;123;p26"/>
          <p:cNvSpPr txBox="1"/>
          <p:nvPr/>
        </p:nvSpPr>
        <p:spPr>
          <a:xfrm>
            <a:off x="2001150" y="4546197"/>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
        <p:nvSpPr>
          <p:cNvPr id="2" name="TextBox 1">
            <a:extLst>
              <a:ext uri="{FF2B5EF4-FFF2-40B4-BE49-F238E27FC236}">
                <a16:creationId xmlns:a16="http://schemas.microsoft.com/office/drawing/2014/main" id="{825B6710-42CA-4D80-967D-D6AFD365DEE6}"/>
              </a:ext>
            </a:extLst>
          </p:cNvPr>
          <p:cNvSpPr txBox="1"/>
          <p:nvPr/>
        </p:nvSpPr>
        <p:spPr>
          <a:xfrm>
            <a:off x="8708833" y="4740925"/>
            <a:ext cx="348867" cy="307777"/>
          </a:xfrm>
          <a:prstGeom prst="rect">
            <a:avLst/>
          </a:prstGeom>
          <a:noFill/>
        </p:spPr>
        <p:txBody>
          <a:bodyPr wrap="square" rtlCol="0">
            <a:spAutoFit/>
          </a:bodyPr>
          <a:lstStyle/>
          <a:p>
            <a:r>
              <a:rPr lang="en-US" dirty="0"/>
              <a:t>1</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879;p46">
            <a:extLst>
              <a:ext uri="{FF2B5EF4-FFF2-40B4-BE49-F238E27FC236}">
                <a16:creationId xmlns:a16="http://schemas.microsoft.com/office/drawing/2014/main" id="{782DACE0-1FD9-4B8A-8392-B943BF8126FD}"/>
              </a:ext>
            </a:extLst>
          </p:cNvPr>
          <p:cNvSpPr txBox="1">
            <a:spLocks/>
          </p:cNvSpPr>
          <p:nvPr/>
        </p:nvSpPr>
        <p:spPr>
          <a:xfrm>
            <a:off x="4405590" y="2205762"/>
            <a:ext cx="2588400" cy="1307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chemeClr val="dk1"/>
              </a:buClr>
              <a:buSzPts val="1100"/>
            </a:pPr>
            <a:r>
              <a:rPr lang="en-US" sz="1200" dirty="0"/>
              <a:t>Any questions?</a:t>
            </a:r>
          </a:p>
          <a:p>
            <a:pPr>
              <a:buClr>
                <a:schemeClr val="dk1"/>
              </a:buClr>
              <a:buSzPts val="1100"/>
            </a:pPr>
            <a:endParaRPr lang="en-US" sz="1200" dirty="0"/>
          </a:p>
          <a:p>
            <a:pPr>
              <a:buClr>
                <a:schemeClr val="dk1"/>
              </a:buClr>
              <a:buSzPts val="1100"/>
            </a:pPr>
            <a:r>
              <a:rPr lang="en-US" sz="1200" dirty="0"/>
              <a:t>youremail@gmail.com </a:t>
            </a:r>
          </a:p>
          <a:p>
            <a:pPr>
              <a:buClr>
                <a:schemeClr val="dk1"/>
              </a:buClr>
              <a:buSzPts val="1100"/>
            </a:pPr>
            <a:r>
              <a:rPr lang="en-US" sz="1200" dirty="0"/>
              <a:t>+94  71 274 1791 </a:t>
            </a:r>
          </a:p>
          <a:p>
            <a:r>
              <a:rPr lang="en-US" sz="1200" dirty="0"/>
              <a:t>yourwebsite.com</a:t>
            </a:r>
          </a:p>
        </p:txBody>
      </p:sp>
      <p:sp>
        <p:nvSpPr>
          <p:cNvPr id="4" name="Google Shape;880;p46">
            <a:extLst>
              <a:ext uri="{FF2B5EF4-FFF2-40B4-BE49-F238E27FC236}">
                <a16:creationId xmlns:a16="http://schemas.microsoft.com/office/drawing/2014/main" id="{EA416C0F-8D29-46F6-BA65-1CB0132D7512}"/>
              </a:ext>
            </a:extLst>
          </p:cNvPr>
          <p:cNvSpPr txBox="1">
            <a:spLocks/>
          </p:cNvSpPr>
          <p:nvPr/>
        </p:nvSpPr>
        <p:spPr>
          <a:xfrm>
            <a:off x="2162190" y="177213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pPr algn="r"/>
            <a:r>
              <a:rPr lang="en-US" dirty="0"/>
              <a:t>THANK YOU</a:t>
            </a:r>
          </a:p>
        </p:txBody>
      </p:sp>
      <p:sp>
        <p:nvSpPr>
          <p:cNvPr id="5" name="Google Shape;881;p46">
            <a:extLst>
              <a:ext uri="{FF2B5EF4-FFF2-40B4-BE49-F238E27FC236}">
                <a16:creationId xmlns:a16="http://schemas.microsoft.com/office/drawing/2014/main" id="{3BC1D328-4699-4BD9-A5C5-61CB14DDEB1C}"/>
              </a:ext>
            </a:extLst>
          </p:cNvPr>
          <p:cNvSpPr/>
          <p:nvPr/>
        </p:nvSpPr>
        <p:spPr>
          <a:xfrm>
            <a:off x="4484981" y="3456582"/>
            <a:ext cx="237753" cy="23798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82;p46">
            <a:extLst>
              <a:ext uri="{FF2B5EF4-FFF2-40B4-BE49-F238E27FC236}">
                <a16:creationId xmlns:a16="http://schemas.microsoft.com/office/drawing/2014/main" id="{22364B7D-13D7-4C85-BE9D-0658028FD473}"/>
              </a:ext>
            </a:extLst>
          </p:cNvPr>
          <p:cNvGrpSpPr/>
          <p:nvPr/>
        </p:nvGrpSpPr>
        <p:grpSpPr>
          <a:xfrm>
            <a:off x="4793578" y="3456771"/>
            <a:ext cx="238017" cy="237754"/>
            <a:chOff x="3303268" y="3817349"/>
            <a:chExt cx="346056" cy="345674"/>
          </a:xfrm>
        </p:grpSpPr>
        <p:sp>
          <p:nvSpPr>
            <p:cNvPr id="7" name="Google Shape;883;p46">
              <a:extLst>
                <a:ext uri="{FF2B5EF4-FFF2-40B4-BE49-F238E27FC236}">
                  <a16:creationId xmlns:a16="http://schemas.microsoft.com/office/drawing/2014/main" id="{5046215C-59F7-42DE-8C51-9A213B9D51DA}"/>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4;p46">
              <a:extLst>
                <a:ext uri="{FF2B5EF4-FFF2-40B4-BE49-F238E27FC236}">
                  <a16:creationId xmlns:a16="http://schemas.microsoft.com/office/drawing/2014/main" id="{78560F49-9F0B-4AAF-8329-8FDA3A3C0695}"/>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5;p46">
              <a:extLst>
                <a:ext uri="{FF2B5EF4-FFF2-40B4-BE49-F238E27FC236}">
                  <a16:creationId xmlns:a16="http://schemas.microsoft.com/office/drawing/2014/main" id="{89A2A8D4-C74B-4700-B1F0-D5B92C435382}"/>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6;p46">
              <a:extLst>
                <a:ext uri="{FF2B5EF4-FFF2-40B4-BE49-F238E27FC236}">
                  <a16:creationId xmlns:a16="http://schemas.microsoft.com/office/drawing/2014/main" id="{98D8449C-5885-4814-8878-0429CDDB702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87;p46">
            <a:extLst>
              <a:ext uri="{FF2B5EF4-FFF2-40B4-BE49-F238E27FC236}">
                <a16:creationId xmlns:a16="http://schemas.microsoft.com/office/drawing/2014/main" id="{21E196E2-FF4C-4404-9148-6397E98289EE}"/>
              </a:ext>
            </a:extLst>
          </p:cNvPr>
          <p:cNvGrpSpPr/>
          <p:nvPr/>
        </p:nvGrpSpPr>
        <p:grpSpPr>
          <a:xfrm>
            <a:off x="5102462" y="3456771"/>
            <a:ext cx="238017" cy="237754"/>
            <a:chOff x="3752358" y="3817349"/>
            <a:chExt cx="346056" cy="345674"/>
          </a:xfrm>
        </p:grpSpPr>
        <p:sp>
          <p:nvSpPr>
            <p:cNvPr id="12" name="Google Shape;888;p46">
              <a:extLst>
                <a:ext uri="{FF2B5EF4-FFF2-40B4-BE49-F238E27FC236}">
                  <a16:creationId xmlns:a16="http://schemas.microsoft.com/office/drawing/2014/main" id="{402F9795-46B3-4725-A3C3-E0EFBF43C640}"/>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p46">
              <a:extLst>
                <a:ext uri="{FF2B5EF4-FFF2-40B4-BE49-F238E27FC236}">
                  <a16:creationId xmlns:a16="http://schemas.microsoft.com/office/drawing/2014/main" id="{0CB2FD30-3C99-49A9-B626-04B3CE375FE9}"/>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p46">
              <a:extLst>
                <a:ext uri="{FF2B5EF4-FFF2-40B4-BE49-F238E27FC236}">
                  <a16:creationId xmlns:a16="http://schemas.microsoft.com/office/drawing/2014/main" id="{A99AA6E4-2A24-468F-8E96-0CA723E808F8}"/>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1;p46">
              <a:extLst>
                <a:ext uri="{FF2B5EF4-FFF2-40B4-BE49-F238E27FC236}">
                  <a16:creationId xmlns:a16="http://schemas.microsoft.com/office/drawing/2014/main" id="{EA7A268E-D7E7-4CEA-B2ED-A75E63D32DAE}"/>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892;p46">
            <a:extLst>
              <a:ext uri="{FF2B5EF4-FFF2-40B4-BE49-F238E27FC236}">
                <a16:creationId xmlns:a16="http://schemas.microsoft.com/office/drawing/2014/main" id="{B04371A2-4F71-469B-9985-3C907A91FE05}"/>
              </a:ext>
            </a:extLst>
          </p:cNvPr>
          <p:cNvSpPr/>
          <p:nvPr/>
        </p:nvSpPr>
        <p:spPr>
          <a:xfrm>
            <a:off x="3724825" y="2451050"/>
            <a:ext cx="570950" cy="509884"/>
          </a:xfrm>
          <a:custGeom>
            <a:avLst/>
            <a:gdLst/>
            <a:ahLst/>
            <a:cxnLst/>
            <a:rect l="l" t="t" r="r" b="b"/>
            <a:pathLst>
              <a:path w="65010" h="18356" extrusionOk="0">
                <a:moveTo>
                  <a:pt x="0" y="0"/>
                </a:moveTo>
                <a:lnTo>
                  <a:pt x="0" y="18356"/>
                </a:lnTo>
                <a:lnTo>
                  <a:pt x="65010" y="18356"/>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4156599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Google Shape;880;p46">
            <a:extLst>
              <a:ext uri="{FF2B5EF4-FFF2-40B4-BE49-F238E27FC236}">
                <a16:creationId xmlns:a16="http://schemas.microsoft.com/office/drawing/2014/main" id="{813D7443-8F48-47E4-929F-0CE23EFC75D2}"/>
              </a:ext>
            </a:extLst>
          </p:cNvPr>
          <p:cNvSpPr txBox="1">
            <a:spLocks/>
          </p:cNvSpPr>
          <p:nvPr/>
        </p:nvSpPr>
        <p:spPr>
          <a:xfrm>
            <a:off x="3562650" y="2410503"/>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dirty="0"/>
              <a:t>END OF SLIDE SHOW</a:t>
            </a:r>
          </a:p>
        </p:txBody>
      </p:sp>
      <p:sp>
        <p:nvSpPr>
          <p:cNvPr id="6" name="Google Shape;880;p46">
            <a:extLst>
              <a:ext uri="{FF2B5EF4-FFF2-40B4-BE49-F238E27FC236}">
                <a16:creationId xmlns:a16="http://schemas.microsoft.com/office/drawing/2014/main" id="{C96B9364-ED05-4F10-91B2-46D2BA2C35A2}"/>
              </a:ext>
            </a:extLst>
          </p:cNvPr>
          <p:cNvSpPr txBox="1">
            <a:spLocks/>
          </p:cNvSpPr>
          <p:nvPr/>
        </p:nvSpPr>
        <p:spPr>
          <a:xfrm>
            <a:off x="3562650" y="306968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sz="1100" b="0" dirty="0">
                <a:latin typeface="+mn-lt"/>
              </a:rPr>
              <a:t>Total Number of Slides = 15 (Excluding Section Headers and Title Slide)</a:t>
            </a:r>
          </a:p>
        </p:txBody>
      </p:sp>
    </p:spTree>
    <p:extLst>
      <p:ext uri="{BB962C8B-B14F-4D97-AF65-F5344CB8AC3E}">
        <p14:creationId xmlns:p14="http://schemas.microsoft.com/office/powerpoint/2010/main" val="31947129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Shape 336"/>
        <p:cNvGrpSpPr/>
        <p:nvPr/>
      </p:nvGrpSpPr>
      <p:grpSpPr>
        <a:xfrm>
          <a:off x="0" y="0"/>
          <a:ext cx="0" cy="0"/>
          <a:chOff x="0" y="0"/>
          <a:chExt cx="0" cy="0"/>
        </a:xfrm>
      </p:grpSpPr>
      <p:sp>
        <p:nvSpPr>
          <p:cNvPr id="337" name="Google Shape;337;p36"/>
          <p:cNvSpPr txBox="1">
            <a:spLocks noGrp="1"/>
          </p:cNvSpPr>
          <p:nvPr>
            <p:ph type="ctrTitle"/>
          </p:nvPr>
        </p:nvSpPr>
        <p:spPr>
          <a:xfrm>
            <a:off x="3059434" y="2772045"/>
            <a:ext cx="4023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THIS IS ANOTHER TYPE OF SECTION BREAK</a:t>
            </a:r>
            <a:endParaRPr dirty="0"/>
          </a:p>
        </p:txBody>
      </p:sp>
      <p:sp>
        <p:nvSpPr>
          <p:cNvPr id="339" name="Google Shape;339;p36"/>
          <p:cNvSpPr txBox="1">
            <a:spLocks noGrp="1"/>
          </p:cNvSpPr>
          <p:nvPr>
            <p:ph type="title" idx="2"/>
          </p:nvPr>
        </p:nvSpPr>
        <p:spPr>
          <a:xfrm>
            <a:off x="5329234" y="185271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0" name="Google Shape;340;p36"/>
          <p:cNvSpPr/>
          <p:nvPr/>
        </p:nvSpPr>
        <p:spPr>
          <a:xfrm flipH="1">
            <a:off x="6725676" y="1176750"/>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341" name="Google Shape;341;p36"/>
          <p:cNvSpPr/>
          <p:nvPr/>
        </p:nvSpPr>
        <p:spPr>
          <a:xfrm rot="10800000">
            <a:off x="6725676" y="3464823"/>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Shape 1868"/>
        <p:cNvGrpSpPr/>
        <p:nvPr/>
      </p:nvGrpSpPr>
      <p:grpSpPr>
        <a:xfrm>
          <a:off x="0" y="0"/>
          <a:ext cx="0" cy="0"/>
          <a:chOff x="0" y="0"/>
          <a:chExt cx="0" cy="0"/>
        </a:xfrm>
      </p:grpSpPr>
      <p:sp>
        <p:nvSpPr>
          <p:cNvPr id="1869" name="Google Shape;1869;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0" name="Google Shape;1870;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1" name="Google Shape;1871;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72" name="Google Shape;1872;p52"/>
          <p:cNvGrpSpPr/>
          <p:nvPr/>
        </p:nvGrpSpPr>
        <p:grpSpPr>
          <a:xfrm>
            <a:off x="2583563" y="3498875"/>
            <a:ext cx="3976875" cy="754200"/>
            <a:chOff x="2052655" y="3498875"/>
            <a:chExt cx="3976875" cy="754200"/>
          </a:xfrm>
        </p:grpSpPr>
        <p:sp>
          <p:nvSpPr>
            <p:cNvPr id="1873" name="Google Shape;1873;p52"/>
            <p:cNvSpPr/>
            <p:nvPr/>
          </p:nvSpPr>
          <p:spPr>
            <a:xfrm>
              <a:off x="3114480" y="3498875"/>
              <a:ext cx="791400" cy="754200"/>
            </a:xfrm>
            <a:prstGeom prst="roundRect">
              <a:avLst>
                <a:gd name="adj" fmla="val 16667"/>
              </a:avLst>
            </a:prstGeom>
            <a:solidFill>
              <a:srgbClr val="B425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76300" y="3498875"/>
              <a:ext cx="791400" cy="754200"/>
            </a:xfrm>
            <a:prstGeom prst="roundRect">
              <a:avLst>
                <a:gd name="adj" fmla="val 16667"/>
              </a:avLst>
            </a:prstGeom>
            <a:solidFill>
              <a:srgbClr val="80090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5238120" y="3498875"/>
              <a:ext cx="791400" cy="754200"/>
            </a:xfrm>
            <a:prstGeom prst="roundRect">
              <a:avLst>
                <a:gd name="adj" fmla="val 16667"/>
              </a:avLst>
            </a:prstGeom>
            <a:solidFill>
              <a:srgbClr val="4F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2052655" y="3498875"/>
              <a:ext cx="791400" cy="754200"/>
            </a:xfrm>
            <a:prstGeom prst="roundRect">
              <a:avLst>
                <a:gd name="adj" fmla="val 16667"/>
              </a:avLst>
            </a:prstGeom>
            <a:solidFill>
              <a:srgbClr val="D2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#b42526</a:t>
              </a:r>
              <a:endParaRPr sz="1000">
                <a:solidFill>
                  <a:srgbClr val="FFFFFF"/>
                </a:solidFill>
              </a:endParaRPr>
            </a:p>
          </p:txBody>
        </p:sp>
        <p:sp>
          <p:nvSpPr>
            <p:cNvPr id="1878" name="Google Shape;1878;p5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#800909</a:t>
              </a:r>
              <a:endParaRPr sz="1000">
                <a:solidFill>
                  <a:srgbClr val="FFFFFF"/>
                </a:solidFill>
              </a:endParaRPr>
            </a:p>
          </p:txBody>
        </p:sp>
        <p:sp>
          <p:nvSpPr>
            <p:cNvPr id="1879" name="Google Shape;1879;p5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#4f0000</a:t>
              </a:r>
              <a:endParaRPr sz="1000">
                <a:solidFill>
                  <a:srgbClr val="FFFFFF"/>
                </a:solidFill>
              </a:endParaRPr>
            </a:p>
          </p:txBody>
        </p:sp>
        <p:sp>
          <p:nvSpPr>
            <p:cNvPr id="1880" name="Google Shape;1880;p5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#d24141</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Shape 1884"/>
        <p:cNvGrpSpPr/>
        <p:nvPr/>
      </p:nvGrpSpPr>
      <p:grpSpPr>
        <a:xfrm>
          <a:off x="0" y="0"/>
          <a:ext cx="0" cy="0"/>
          <a:chOff x="0" y="0"/>
          <a:chExt cx="0" cy="0"/>
        </a:xfrm>
      </p:grpSpPr>
      <p:sp>
        <p:nvSpPr>
          <p:cNvPr id="1885" name="Google Shape;188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86" name="Google Shape;1886;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87" name="Google Shape;1887;p53"/>
          <p:cNvGrpSpPr/>
          <p:nvPr/>
        </p:nvGrpSpPr>
        <p:grpSpPr>
          <a:xfrm>
            <a:off x="3241227" y="3813430"/>
            <a:ext cx="509388" cy="508710"/>
            <a:chOff x="3514800" y="5145975"/>
            <a:chExt cx="233525" cy="233225"/>
          </a:xfrm>
        </p:grpSpPr>
        <p:sp>
          <p:nvSpPr>
            <p:cNvPr id="1888" name="Google Shape;1888;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3"/>
          <p:cNvGrpSpPr/>
          <p:nvPr/>
        </p:nvGrpSpPr>
        <p:grpSpPr>
          <a:xfrm>
            <a:off x="3930816" y="2321361"/>
            <a:ext cx="474294" cy="551291"/>
            <a:chOff x="4727025" y="1332775"/>
            <a:chExt cx="59900" cy="69625"/>
          </a:xfrm>
        </p:grpSpPr>
        <p:sp>
          <p:nvSpPr>
            <p:cNvPr id="1902" name="Google Shape;1902;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3"/>
          <p:cNvGrpSpPr/>
          <p:nvPr/>
        </p:nvGrpSpPr>
        <p:grpSpPr>
          <a:xfrm>
            <a:off x="4544472" y="2318491"/>
            <a:ext cx="555653" cy="557031"/>
            <a:chOff x="4820425" y="1329900"/>
            <a:chExt cx="70175" cy="70350"/>
          </a:xfrm>
        </p:grpSpPr>
        <p:sp>
          <p:nvSpPr>
            <p:cNvPr id="1905" name="Google Shape;1905;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3"/>
          <p:cNvGrpSpPr/>
          <p:nvPr/>
        </p:nvGrpSpPr>
        <p:grpSpPr>
          <a:xfrm>
            <a:off x="5236315" y="2330071"/>
            <a:ext cx="582574" cy="533871"/>
            <a:chOff x="4903200" y="1331525"/>
            <a:chExt cx="73575" cy="67425"/>
          </a:xfrm>
        </p:grpSpPr>
        <p:sp>
          <p:nvSpPr>
            <p:cNvPr id="1910" name="Google Shape;1910;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53"/>
          <p:cNvGrpSpPr/>
          <p:nvPr/>
        </p:nvGrpSpPr>
        <p:grpSpPr>
          <a:xfrm>
            <a:off x="3871628" y="3071012"/>
            <a:ext cx="592670" cy="532881"/>
            <a:chOff x="4721625" y="1420750"/>
            <a:chExt cx="74850" cy="67300"/>
          </a:xfrm>
        </p:grpSpPr>
        <p:sp>
          <p:nvSpPr>
            <p:cNvPr id="1913" name="Google Shape;1913;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3"/>
          <p:cNvGrpSpPr/>
          <p:nvPr/>
        </p:nvGrpSpPr>
        <p:grpSpPr>
          <a:xfrm>
            <a:off x="4530318" y="3039736"/>
            <a:ext cx="583960" cy="565345"/>
            <a:chOff x="4815575" y="1416800"/>
            <a:chExt cx="73750" cy="71400"/>
          </a:xfrm>
        </p:grpSpPr>
        <p:sp>
          <p:nvSpPr>
            <p:cNvPr id="1917" name="Google Shape;191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5230575" y="3056166"/>
            <a:ext cx="589898" cy="504970"/>
            <a:chOff x="4902475" y="1418875"/>
            <a:chExt cx="74500" cy="63775"/>
          </a:xfrm>
        </p:grpSpPr>
        <p:sp>
          <p:nvSpPr>
            <p:cNvPr id="1921" name="Google Shape;192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4540315" y="3759284"/>
            <a:ext cx="563967" cy="567127"/>
            <a:chOff x="4818100" y="1507675"/>
            <a:chExt cx="71225" cy="71625"/>
          </a:xfrm>
        </p:grpSpPr>
        <p:sp>
          <p:nvSpPr>
            <p:cNvPr id="1924" name="Google Shape;192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53"/>
          <p:cNvGrpSpPr/>
          <p:nvPr/>
        </p:nvGrpSpPr>
        <p:grpSpPr>
          <a:xfrm>
            <a:off x="3853812" y="3773537"/>
            <a:ext cx="628301" cy="588505"/>
            <a:chOff x="4721450" y="1509475"/>
            <a:chExt cx="79350" cy="74325"/>
          </a:xfrm>
        </p:grpSpPr>
        <p:sp>
          <p:nvSpPr>
            <p:cNvPr id="1929" name="Google Shape;192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3"/>
          <p:cNvGrpSpPr/>
          <p:nvPr/>
        </p:nvGrpSpPr>
        <p:grpSpPr>
          <a:xfrm>
            <a:off x="5264821" y="3757899"/>
            <a:ext cx="557038" cy="562772"/>
            <a:chOff x="4906800" y="1507500"/>
            <a:chExt cx="70350" cy="71075"/>
          </a:xfrm>
        </p:grpSpPr>
        <p:sp>
          <p:nvSpPr>
            <p:cNvPr id="1934" name="Google Shape;193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3"/>
          <p:cNvGrpSpPr/>
          <p:nvPr/>
        </p:nvGrpSpPr>
        <p:grpSpPr>
          <a:xfrm>
            <a:off x="1891420" y="3817558"/>
            <a:ext cx="501629" cy="500442"/>
            <a:chOff x="2637425" y="5179000"/>
            <a:chExt cx="196725" cy="196275"/>
          </a:xfrm>
        </p:grpSpPr>
        <p:sp>
          <p:nvSpPr>
            <p:cNvPr id="1940" name="Google Shape;1940;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3"/>
          <p:cNvGrpSpPr/>
          <p:nvPr/>
        </p:nvGrpSpPr>
        <p:grpSpPr>
          <a:xfrm>
            <a:off x="2542810" y="3793250"/>
            <a:ext cx="509395" cy="509853"/>
            <a:chOff x="3231350" y="5179700"/>
            <a:chExt cx="194775" cy="194950"/>
          </a:xfrm>
        </p:grpSpPr>
        <p:sp>
          <p:nvSpPr>
            <p:cNvPr id="1963" name="Google Shape;1963;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3"/>
          <p:cNvGrpSpPr/>
          <p:nvPr/>
        </p:nvGrpSpPr>
        <p:grpSpPr>
          <a:xfrm>
            <a:off x="1221144" y="2343029"/>
            <a:ext cx="508123" cy="507955"/>
            <a:chOff x="1897577" y="2802432"/>
            <a:chExt cx="492176" cy="492014"/>
          </a:xfrm>
        </p:grpSpPr>
        <p:sp>
          <p:nvSpPr>
            <p:cNvPr id="2023" name="Google Shape;2023;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1888175" y="3096565"/>
            <a:ext cx="508118" cy="508066"/>
            <a:chOff x="2543222" y="2802319"/>
            <a:chExt cx="492172" cy="492122"/>
          </a:xfrm>
        </p:grpSpPr>
        <p:sp>
          <p:nvSpPr>
            <p:cNvPr id="2036" name="Google Shape;2036;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3"/>
          <p:cNvGrpSpPr/>
          <p:nvPr/>
        </p:nvGrpSpPr>
        <p:grpSpPr>
          <a:xfrm>
            <a:off x="3236954" y="2338040"/>
            <a:ext cx="517934" cy="517934"/>
            <a:chOff x="3736598" y="2170606"/>
            <a:chExt cx="404889" cy="404889"/>
          </a:xfrm>
        </p:grpSpPr>
        <p:sp>
          <p:nvSpPr>
            <p:cNvPr id="2047" name="Google Shape;2047;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53"/>
          <p:cNvGrpSpPr/>
          <p:nvPr/>
        </p:nvGrpSpPr>
        <p:grpSpPr>
          <a:xfrm>
            <a:off x="2504015" y="2338137"/>
            <a:ext cx="586986" cy="517740"/>
            <a:chOff x="3161917" y="2170682"/>
            <a:chExt cx="458870" cy="404737"/>
          </a:xfrm>
        </p:grpSpPr>
        <p:sp>
          <p:nvSpPr>
            <p:cNvPr id="2052" name="Google Shape;2052;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3"/>
          <p:cNvGrpSpPr/>
          <p:nvPr/>
        </p:nvGrpSpPr>
        <p:grpSpPr>
          <a:xfrm>
            <a:off x="2527036" y="3103432"/>
            <a:ext cx="540943" cy="517963"/>
            <a:chOff x="3179914" y="2889488"/>
            <a:chExt cx="422876" cy="404911"/>
          </a:xfrm>
        </p:grpSpPr>
        <p:sp>
          <p:nvSpPr>
            <p:cNvPr id="2056" name="Google Shape;2056;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3"/>
          <p:cNvGrpSpPr/>
          <p:nvPr/>
        </p:nvGrpSpPr>
        <p:grpSpPr>
          <a:xfrm>
            <a:off x="3227830" y="3103348"/>
            <a:ext cx="536180" cy="518047"/>
            <a:chOff x="3729467" y="2889422"/>
            <a:chExt cx="419153" cy="404977"/>
          </a:xfrm>
        </p:grpSpPr>
        <p:sp>
          <p:nvSpPr>
            <p:cNvPr id="2063" name="Google Shape;2063;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3"/>
          <p:cNvGrpSpPr/>
          <p:nvPr/>
        </p:nvGrpSpPr>
        <p:grpSpPr>
          <a:xfrm>
            <a:off x="1863396" y="2339914"/>
            <a:ext cx="557677" cy="514185"/>
            <a:chOff x="7135920" y="3403879"/>
            <a:chExt cx="882400" cy="813584"/>
          </a:xfrm>
        </p:grpSpPr>
        <p:sp>
          <p:nvSpPr>
            <p:cNvPr id="2071" name="Google Shape;2071;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3"/>
          <p:cNvGrpSpPr/>
          <p:nvPr/>
        </p:nvGrpSpPr>
        <p:grpSpPr>
          <a:xfrm>
            <a:off x="1240921" y="3116367"/>
            <a:ext cx="468569" cy="468447"/>
            <a:chOff x="1286994" y="2840926"/>
            <a:chExt cx="453864" cy="453745"/>
          </a:xfrm>
        </p:grpSpPr>
        <p:sp>
          <p:nvSpPr>
            <p:cNvPr id="2077" name="Google Shape;2077;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53"/>
          <p:cNvGrpSpPr/>
          <p:nvPr/>
        </p:nvGrpSpPr>
        <p:grpSpPr>
          <a:xfrm>
            <a:off x="6871147" y="2602143"/>
            <a:ext cx="160636" cy="136535"/>
            <a:chOff x="4660325" y="1866850"/>
            <a:chExt cx="68350" cy="58100"/>
          </a:xfrm>
        </p:grpSpPr>
        <p:sp>
          <p:nvSpPr>
            <p:cNvPr id="2092" name="Google Shape;209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3"/>
          <p:cNvGrpSpPr/>
          <p:nvPr/>
        </p:nvGrpSpPr>
        <p:grpSpPr>
          <a:xfrm>
            <a:off x="7180081" y="2627170"/>
            <a:ext cx="156817" cy="86891"/>
            <a:chOff x="4791775" y="1877500"/>
            <a:chExt cx="66725" cy="36975"/>
          </a:xfrm>
        </p:grpSpPr>
        <p:sp>
          <p:nvSpPr>
            <p:cNvPr id="2095" name="Google Shape;209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53"/>
          <p:cNvGrpSpPr/>
          <p:nvPr/>
        </p:nvGrpSpPr>
        <p:grpSpPr>
          <a:xfrm>
            <a:off x="7490660" y="2627170"/>
            <a:ext cx="139896" cy="86891"/>
            <a:chOff x="4923925" y="1877500"/>
            <a:chExt cx="59525" cy="36975"/>
          </a:xfrm>
        </p:grpSpPr>
        <p:sp>
          <p:nvSpPr>
            <p:cNvPr id="2098" name="Google Shape;209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3"/>
          <p:cNvGrpSpPr/>
          <p:nvPr/>
        </p:nvGrpSpPr>
        <p:grpSpPr>
          <a:xfrm>
            <a:off x="7806821" y="2609780"/>
            <a:ext cx="136488" cy="121260"/>
            <a:chOff x="5058450" y="1870100"/>
            <a:chExt cx="58075" cy="51600"/>
          </a:xfrm>
        </p:grpSpPr>
        <p:sp>
          <p:nvSpPr>
            <p:cNvPr id="2101" name="Google Shape;210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3"/>
          <p:cNvGrpSpPr/>
          <p:nvPr/>
        </p:nvGrpSpPr>
        <p:grpSpPr>
          <a:xfrm>
            <a:off x="7226262" y="3067854"/>
            <a:ext cx="97533" cy="103870"/>
            <a:chOff x="4811425" y="2065025"/>
            <a:chExt cx="41500" cy="44200"/>
          </a:xfrm>
        </p:grpSpPr>
        <p:sp>
          <p:nvSpPr>
            <p:cNvPr id="2104" name="Google Shape;210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53"/>
          <p:cNvGrpSpPr/>
          <p:nvPr/>
        </p:nvGrpSpPr>
        <p:grpSpPr>
          <a:xfrm>
            <a:off x="7504644" y="3067854"/>
            <a:ext cx="116629" cy="103459"/>
            <a:chOff x="4929875" y="2065025"/>
            <a:chExt cx="49625" cy="44025"/>
          </a:xfrm>
        </p:grpSpPr>
        <p:sp>
          <p:nvSpPr>
            <p:cNvPr id="2107" name="Google Shape;210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3"/>
          <p:cNvGrpSpPr/>
          <p:nvPr/>
        </p:nvGrpSpPr>
        <p:grpSpPr>
          <a:xfrm>
            <a:off x="7866692" y="3070968"/>
            <a:ext cx="67745" cy="97643"/>
            <a:chOff x="5083925" y="2066350"/>
            <a:chExt cx="28825" cy="41550"/>
          </a:xfrm>
        </p:grpSpPr>
        <p:sp>
          <p:nvSpPr>
            <p:cNvPr id="2110" name="Google Shape;211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3"/>
          <p:cNvGrpSpPr/>
          <p:nvPr/>
        </p:nvGrpSpPr>
        <p:grpSpPr>
          <a:xfrm>
            <a:off x="6869855" y="3086067"/>
            <a:ext cx="174679" cy="67445"/>
            <a:chOff x="4659775" y="2072775"/>
            <a:chExt cx="74325" cy="28700"/>
          </a:xfrm>
        </p:grpSpPr>
        <p:sp>
          <p:nvSpPr>
            <p:cNvPr id="2113" name="Google Shape;211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3"/>
          <p:cNvGrpSpPr/>
          <p:nvPr/>
        </p:nvGrpSpPr>
        <p:grpSpPr>
          <a:xfrm>
            <a:off x="6876200" y="2859820"/>
            <a:ext cx="161517" cy="86069"/>
            <a:chOff x="4662475" y="1976500"/>
            <a:chExt cx="68725" cy="36625"/>
          </a:xfrm>
        </p:grpSpPr>
        <p:sp>
          <p:nvSpPr>
            <p:cNvPr id="2117" name="Google Shape;211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53"/>
          <p:cNvGrpSpPr/>
          <p:nvPr/>
        </p:nvGrpSpPr>
        <p:grpSpPr>
          <a:xfrm>
            <a:off x="7800005" y="2852183"/>
            <a:ext cx="155583" cy="100874"/>
            <a:chOff x="5055550" y="1973250"/>
            <a:chExt cx="66200" cy="42925"/>
          </a:xfrm>
        </p:grpSpPr>
        <p:sp>
          <p:nvSpPr>
            <p:cNvPr id="2121" name="Google Shape;2121;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7481788" y="2863052"/>
            <a:ext cx="161047" cy="79430"/>
            <a:chOff x="4920150" y="1977875"/>
            <a:chExt cx="68525" cy="33800"/>
          </a:xfrm>
        </p:grpSpPr>
        <p:sp>
          <p:nvSpPr>
            <p:cNvPr id="2125" name="Google Shape;2125;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a:off x="7183430" y="2869514"/>
            <a:ext cx="163221" cy="66622"/>
            <a:chOff x="4793200" y="1980625"/>
            <a:chExt cx="69450" cy="28350"/>
          </a:xfrm>
        </p:grpSpPr>
        <p:sp>
          <p:nvSpPr>
            <p:cNvPr id="2129" name="Google Shape;2129;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3"/>
          <p:cNvGrpSpPr/>
          <p:nvPr/>
        </p:nvGrpSpPr>
        <p:grpSpPr>
          <a:xfrm>
            <a:off x="6909279" y="3292397"/>
            <a:ext cx="120800" cy="123375"/>
            <a:chOff x="4676550" y="2160575"/>
            <a:chExt cx="51400" cy="52500"/>
          </a:xfrm>
        </p:grpSpPr>
        <p:sp>
          <p:nvSpPr>
            <p:cNvPr id="2133" name="Google Shape;2133;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3"/>
          <p:cNvGrpSpPr/>
          <p:nvPr/>
        </p:nvGrpSpPr>
        <p:grpSpPr>
          <a:xfrm>
            <a:off x="7124969" y="3299212"/>
            <a:ext cx="140307" cy="109804"/>
            <a:chOff x="4768325" y="2163475"/>
            <a:chExt cx="59700" cy="46725"/>
          </a:xfrm>
        </p:grpSpPr>
        <p:sp>
          <p:nvSpPr>
            <p:cNvPr id="2137" name="Google Shape;2137;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3"/>
          <p:cNvGrpSpPr/>
          <p:nvPr/>
        </p:nvGrpSpPr>
        <p:grpSpPr>
          <a:xfrm>
            <a:off x="7125556" y="3511828"/>
            <a:ext cx="108814" cy="103106"/>
            <a:chOff x="4768575" y="2253950"/>
            <a:chExt cx="46300" cy="43875"/>
          </a:xfrm>
        </p:grpSpPr>
        <p:sp>
          <p:nvSpPr>
            <p:cNvPr id="2151" name="Google Shape;2151;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3"/>
          <p:cNvGrpSpPr/>
          <p:nvPr/>
        </p:nvGrpSpPr>
        <p:grpSpPr>
          <a:xfrm>
            <a:off x="7577559" y="3933124"/>
            <a:ext cx="114043" cy="141118"/>
            <a:chOff x="4960900" y="2433225"/>
            <a:chExt cx="48525" cy="60050"/>
          </a:xfrm>
        </p:grpSpPr>
        <p:sp>
          <p:nvSpPr>
            <p:cNvPr id="2155" name="Google Shape;2155;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3"/>
          <p:cNvGrpSpPr/>
          <p:nvPr/>
        </p:nvGrpSpPr>
        <p:grpSpPr>
          <a:xfrm>
            <a:off x="7326499" y="4154964"/>
            <a:ext cx="131611" cy="138768"/>
            <a:chOff x="4854075" y="2527625"/>
            <a:chExt cx="56000" cy="59050"/>
          </a:xfrm>
        </p:grpSpPr>
        <p:sp>
          <p:nvSpPr>
            <p:cNvPr id="2158" name="Google Shape;2158;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53"/>
          <p:cNvGrpSpPr/>
          <p:nvPr/>
        </p:nvGrpSpPr>
        <p:grpSpPr>
          <a:xfrm>
            <a:off x="7809758" y="3701767"/>
            <a:ext cx="95829" cy="155159"/>
            <a:chOff x="5059700" y="2334775"/>
            <a:chExt cx="40775" cy="66025"/>
          </a:xfrm>
        </p:grpSpPr>
        <p:sp>
          <p:nvSpPr>
            <p:cNvPr id="2164" name="Google Shape;2164;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7573328" y="3486918"/>
            <a:ext cx="84372" cy="153338"/>
            <a:chOff x="4959100" y="2243350"/>
            <a:chExt cx="35900" cy="65250"/>
          </a:xfrm>
        </p:grpSpPr>
        <p:sp>
          <p:nvSpPr>
            <p:cNvPr id="2174" name="Google Shape;2174;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53"/>
          <p:cNvGrpSpPr/>
          <p:nvPr/>
        </p:nvGrpSpPr>
        <p:grpSpPr>
          <a:xfrm>
            <a:off x="7758054" y="3926309"/>
            <a:ext cx="178498" cy="154747"/>
            <a:chOff x="5037700" y="2430325"/>
            <a:chExt cx="75950" cy="65850"/>
          </a:xfrm>
        </p:grpSpPr>
        <p:sp>
          <p:nvSpPr>
            <p:cNvPr id="2191" name="Google Shape;219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3"/>
          <p:cNvGrpSpPr/>
          <p:nvPr/>
        </p:nvGrpSpPr>
        <p:grpSpPr>
          <a:xfrm>
            <a:off x="7098294" y="3718275"/>
            <a:ext cx="216160" cy="122024"/>
            <a:chOff x="4756975" y="2341800"/>
            <a:chExt cx="91975" cy="51925"/>
          </a:xfrm>
        </p:grpSpPr>
        <p:sp>
          <p:nvSpPr>
            <p:cNvPr id="2194" name="Google Shape;219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53"/>
          <p:cNvGrpSpPr/>
          <p:nvPr/>
        </p:nvGrpSpPr>
        <p:grpSpPr>
          <a:xfrm>
            <a:off x="7536841" y="4128468"/>
            <a:ext cx="231906" cy="191995"/>
            <a:chOff x="4943575" y="2516350"/>
            <a:chExt cx="98675" cy="81700"/>
          </a:xfrm>
        </p:grpSpPr>
        <p:sp>
          <p:nvSpPr>
            <p:cNvPr id="2215" name="Google Shape;221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3" name="Google Shape;2293;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53"/>
          <p:cNvGrpSpPr/>
          <p:nvPr/>
        </p:nvGrpSpPr>
        <p:grpSpPr>
          <a:xfrm>
            <a:off x="1225886" y="3778145"/>
            <a:ext cx="505303" cy="503968"/>
            <a:chOff x="1190625" y="238125"/>
            <a:chExt cx="5252625" cy="5238750"/>
          </a:xfrm>
        </p:grpSpPr>
        <p:sp>
          <p:nvSpPr>
            <p:cNvPr id="2317" name="Google Shape;2317;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Shape 2500"/>
        <p:cNvGrpSpPr/>
        <p:nvPr/>
      </p:nvGrpSpPr>
      <p:grpSpPr>
        <a:xfrm>
          <a:off x="0" y="0"/>
          <a:ext cx="0" cy="0"/>
          <a:chOff x="0" y="0"/>
          <a:chExt cx="0" cy="0"/>
        </a:xfrm>
      </p:grpSpPr>
      <p:grpSp>
        <p:nvGrpSpPr>
          <p:cNvPr id="2501" name="Google Shape;2501;p54"/>
          <p:cNvGrpSpPr/>
          <p:nvPr/>
        </p:nvGrpSpPr>
        <p:grpSpPr>
          <a:xfrm>
            <a:off x="1095143" y="2241600"/>
            <a:ext cx="730896" cy="153148"/>
            <a:chOff x="4635250" y="3790225"/>
            <a:chExt cx="415825" cy="87125"/>
          </a:xfrm>
        </p:grpSpPr>
        <p:sp>
          <p:nvSpPr>
            <p:cNvPr id="2502" name="Google Shape;2502;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4"/>
          <p:cNvGrpSpPr/>
          <p:nvPr/>
        </p:nvGrpSpPr>
        <p:grpSpPr>
          <a:xfrm>
            <a:off x="1666833" y="4037852"/>
            <a:ext cx="175876" cy="179996"/>
            <a:chOff x="4280575" y="2131725"/>
            <a:chExt cx="141950" cy="145275"/>
          </a:xfrm>
        </p:grpSpPr>
        <p:sp>
          <p:nvSpPr>
            <p:cNvPr id="2506" name="Google Shape;2506;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4"/>
          <p:cNvGrpSpPr/>
          <p:nvPr/>
        </p:nvGrpSpPr>
        <p:grpSpPr>
          <a:xfrm>
            <a:off x="1667926" y="4265283"/>
            <a:ext cx="175927" cy="152252"/>
            <a:chOff x="4088738" y="4379875"/>
            <a:chExt cx="176900" cy="153125"/>
          </a:xfrm>
        </p:grpSpPr>
        <p:sp>
          <p:nvSpPr>
            <p:cNvPr id="2509" name="Google Shape;2509;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4"/>
          <p:cNvGrpSpPr/>
          <p:nvPr/>
        </p:nvGrpSpPr>
        <p:grpSpPr>
          <a:xfrm rot="10800000" flipH="1">
            <a:off x="1086570" y="4291428"/>
            <a:ext cx="486625" cy="126984"/>
            <a:chOff x="4173650" y="2515975"/>
            <a:chExt cx="216413" cy="56475"/>
          </a:xfrm>
        </p:grpSpPr>
        <p:sp>
          <p:nvSpPr>
            <p:cNvPr id="2512" name="Google Shape;2512;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1088757" y="1726562"/>
            <a:ext cx="743797" cy="171366"/>
            <a:chOff x="4109513" y="1964562"/>
            <a:chExt cx="501313" cy="117575"/>
          </a:xfrm>
        </p:grpSpPr>
        <p:sp>
          <p:nvSpPr>
            <p:cNvPr id="2515" name="Google Shape;2515;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54"/>
            <p:cNvGrpSpPr/>
            <p:nvPr/>
          </p:nvGrpSpPr>
          <p:grpSpPr>
            <a:xfrm rot="-5400000">
              <a:off x="4154963" y="1919112"/>
              <a:ext cx="117575" cy="208475"/>
              <a:chOff x="3314125" y="1799775"/>
              <a:chExt cx="117575" cy="208475"/>
            </a:xfrm>
          </p:grpSpPr>
          <p:sp>
            <p:nvSpPr>
              <p:cNvPr id="2517" name="Google Shape;2517;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54"/>
          <p:cNvGrpSpPr/>
          <p:nvPr/>
        </p:nvGrpSpPr>
        <p:grpSpPr>
          <a:xfrm>
            <a:off x="1101069" y="2718525"/>
            <a:ext cx="719511" cy="278389"/>
            <a:chOff x="3515000" y="3200728"/>
            <a:chExt cx="338100" cy="130822"/>
          </a:xfrm>
        </p:grpSpPr>
        <p:sp>
          <p:nvSpPr>
            <p:cNvPr id="2521" name="Google Shape;2521;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4"/>
            <p:cNvGrpSpPr/>
            <p:nvPr/>
          </p:nvGrpSpPr>
          <p:grpSpPr>
            <a:xfrm>
              <a:off x="3515000" y="3200728"/>
              <a:ext cx="282025" cy="67650"/>
              <a:chOff x="3515000" y="3112625"/>
              <a:chExt cx="282025" cy="67650"/>
            </a:xfrm>
          </p:grpSpPr>
          <p:sp>
            <p:nvSpPr>
              <p:cNvPr id="2523" name="Google Shape;2523;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54"/>
          <p:cNvGrpSpPr/>
          <p:nvPr/>
        </p:nvGrpSpPr>
        <p:grpSpPr>
          <a:xfrm rot="10800000" flipH="1">
            <a:off x="1082554" y="927918"/>
            <a:ext cx="756748" cy="188711"/>
            <a:chOff x="3199075" y="3739025"/>
            <a:chExt cx="448629" cy="111875"/>
          </a:xfrm>
        </p:grpSpPr>
        <p:sp>
          <p:nvSpPr>
            <p:cNvPr id="2526" name="Google Shape;2526;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4"/>
          <p:cNvGrpSpPr/>
          <p:nvPr/>
        </p:nvGrpSpPr>
        <p:grpSpPr>
          <a:xfrm>
            <a:off x="1093334" y="3077369"/>
            <a:ext cx="734909" cy="282704"/>
            <a:chOff x="4047975" y="3769179"/>
            <a:chExt cx="343175" cy="132000"/>
          </a:xfrm>
        </p:grpSpPr>
        <p:grpSp>
          <p:nvGrpSpPr>
            <p:cNvPr id="2529" name="Google Shape;2529;p54"/>
            <p:cNvGrpSpPr/>
            <p:nvPr/>
          </p:nvGrpSpPr>
          <p:grpSpPr>
            <a:xfrm>
              <a:off x="4047975" y="3769179"/>
              <a:ext cx="343175" cy="132000"/>
              <a:chOff x="4047975" y="3769179"/>
              <a:chExt cx="343175" cy="132000"/>
            </a:xfrm>
          </p:grpSpPr>
          <p:sp>
            <p:nvSpPr>
              <p:cNvPr id="2530" name="Google Shape;2530;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54"/>
              <p:cNvGrpSpPr/>
              <p:nvPr/>
            </p:nvGrpSpPr>
            <p:grpSpPr>
              <a:xfrm>
                <a:off x="4047975" y="3769179"/>
                <a:ext cx="288175" cy="132000"/>
                <a:chOff x="4047975" y="3635175"/>
                <a:chExt cx="288175" cy="132000"/>
              </a:xfrm>
            </p:grpSpPr>
            <p:sp>
              <p:nvSpPr>
                <p:cNvPr id="2532" name="Google Shape;2532;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4" name="Google Shape;2534;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54"/>
          <p:cNvGrpSpPr/>
          <p:nvPr/>
        </p:nvGrpSpPr>
        <p:grpSpPr>
          <a:xfrm>
            <a:off x="1082376" y="2474401"/>
            <a:ext cx="756740" cy="209778"/>
            <a:chOff x="3176563" y="1380375"/>
            <a:chExt cx="844388" cy="234075"/>
          </a:xfrm>
        </p:grpSpPr>
        <p:sp>
          <p:nvSpPr>
            <p:cNvPr id="2536" name="Google Shape;2536;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4"/>
            <p:cNvGrpSpPr/>
            <p:nvPr/>
          </p:nvGrpSpPr>
          <p:grpSpPr>
            <a:xfrm>
              <a:off x="3176563" y="1380375"/>
              <a:ext cx="196550" cy="234075"/>
              <a:chOff x="3077200" y="1380375"/>
              <a:chExt cx="196550" cy="234075"/>
            </a:xfrm>
          </p:grpSpPr>
          <p:sp>
            <p:nvSpPr>
              <p:cNvPr id="2541" name="Google Shape;2541;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5" name="Google Shape;2545;p54"/>
          <p:cNvGrpSpPr/>
          <p:nvPr/>
        </p:nvGrpSpPr>
        <p:grpSpPr>
          <a:xfrm>
            <a:off x="1168966" y="3428283"/>
            <a:ext cx="583683" cy="515041"/>
            <a:chOff x="4150855" y="3304766"/>
            <a:chExt cx="400468" cy="353373"/>
          </a:xfrm>
        </p:grpSpPr>
        <p:grpSp>
          <p:nvGrpSpPr>
            <p:cNvPr id="2546" name="Google Shape;2546;p54"/>
            <p:cNvGrpSpPr/>
            <p:nvPr/>
          </p:nvGrpSpPr>
          <p:grpSpPr>
            <a:xfrm rot="5400000">
              <a:off x="4069042" y="3402899"/>
              <a:ext cx="320732" cy="157107"/>
              <a:chOff x="2578246" y="3661125"/>
              <a:chExt cx="226794" cy="111100"/>
            </a:xfrm>
          </p:grpSpPr>
          <p:grpSp>
            <p:nvGrpSpPr>
              <p:cNvPr id="2547" name="Google Shape;2547;p54"/>
              <p:cNvGrpSpPr/>
              <p:nvPr/>
            </p:nvGrpSpPr>
            <p:grpSpPr>
              <a:xfrm>
                <a:off x="2610652" y="3685297"/>
                <a:ext cx="194387" cy="60778"/>
                <a:chOff x="2610652" y="3685297"/>
                <a:chExt cx="194387" cy="60778"/>
              </a:xfrm>
            </p:grpSpPr>
            <p:sp>
              <p:nvSpPr>
                <p:cNvPr id="2548" name="Google Shape;2548;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4"/>
              <p:cNvGrpSpPr/>
              <p:nvPr/>
            </p:nvGrpSpPr>
            <p:grpSpPr>
              <a:xfrm>
                <a:off x="2578246" y="3661125"/>
                <a:ext cx="128225" cy="111100"/>
                <a:chOff x="2578246" y="3661125"/>
                <a:chExt cx="128225" cy="111100"/>
              </a:xfrm>
            </p:grpSpPr>
            <p:sp>
              <p:nvSpPr>
                <p:cNvPr id="2551" name="Google Shape;2551;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4"/>
                <p:cNvGrpSpPr/>
                <p:nvPr/>
              </p:nvGrpSpPr>
              <p:grpSpPr>
                <a:xfrm>
                  <a:off x="2596850" y="3677550"/>
                  <a:ext cx="102450" cy="94675"/>
                  <a:chOff x="2596850" y="3677550"/>
                  <a:chExt cx="102450" cy="94675"/>
                </a:xfrm>
              </p:grpSpPr>
              <p:sp>
                <p:nvSpPr>
                  <p:cNvPr id="2553" name="Google Shape;2553;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5" name="Google Shape;2555;p54"/>
            <p:cNvGrpSpPr/>
            <p:nvPr/>
          </p:nvGrpSpPr>
          <p:grpSpPr>
            <a:xfrm rot="5400000">
              <a:off x="4302139" y="3408954"/>
              <a:ext cx="353373" cy="144996"/>
              <a:chOff x="5075685" y="2271925"/>
              <a:chExt cx="492712" cy="202254"/>
            </a:xfrm>
          </p:grpSpPr>
          <p:sp>
            <p:nvSpPr>
              <p:cNvPr id="2556" name="Google Shape;2556;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8" name="Google Shape;2558;p54"/>
          <p:cNvGrpSpPr/>
          <p:nvPr/>
        </p:nvGrpSpPr>
        <p:grpSpPr>
          <a:xfrm>
            <a:off x="1089095" y="4015453"/>
            <a:ext cx="467479" cy="193481"/>
            <a:chOff x="4260510" y="2242993"/>
            <a:chExt cx="628501" cy="260125"/>
          </a:xfrm>
        </p:grpSpPr>
        <p:grpSp>
          <p:nvGrpSpPr>
            <p:cNvPr id="2559" name="Google Shape;2559;p54"/>
            <p:cNvGrpSpPr/>
            <p:nvPr/>
          </p:nvGrpSpPr>
          <p:grpSpPr>
            <a:xfrm>
              <a:off x="4260510" y="2286954"/>
              <a:ext cx="628501" cy="172421"/>
              <a:chOff x="4260510" y="2286954"/>
              <a:chExt cx="628501" cy="172421"/>
            </a:xfrm>
          </p:grpSpPr>
          <p:sp>
            <p:nvSpPr>
              <p:cNvPr id="2560" name="Google Shape;2560;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563" name="Google Shape;2563;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4"/>
          <p:cNvGrpSpPr/>
          <p:nvPr/>
        </p:nvGrpSpPr>
        <p:grpSpPr>
          <a:xfrm>
            <a:off x="1095178" y="1191975"/>
            <a:ext cx="730923" cy="195694"/>
            <a:chOff x="3099239" y="3615343"/>
            <a:chExt cx="689745" cy="184687"/>
          </a:xfrm>
        </p:grpSpPr>
        <p:sp>
          <p:nvSpPr>
            <p:cNvPr id="2567" name="Google Shape;2567;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4"/>
          <p:cNvGrpSpPr/>
          <p:nvPr/>
        </p:nvGrpSpPr>
        <p:grpSpPr>
          <a:xfrm rot="10800000" flipH="1">
            <a:off x="1082425" y="2006226"/>
            <a:ext cx="756740" cy="126985"/>
            <a:chOff x="1154425" y="3251263"/>
            <a:chExt cx="695150" cy="116650"/>
          </a:xfrm>
        </p:grpSpPr>
        <p:sp>
          <p:nvSpPr>
            <p:cNvPr id="2572" name="Google Shape;2572;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4"/>
          <p:cNvGrpSpPr/>
          <p:nvPr/>
        </p:nvGrpSpPr>
        <p:grpSpPr>
          <a:xfrm>
            <a:off x="1088895" y="1460316"/>
            <a:ext cx="743825" cy="172498"/>
            <a:chOff x="4100207" y="2107304"/>
            <a:chExt cx="510343" cy="118352"/>
          </a:xfrm>
        </p:grpSpPr>
        <p:sp>
          <p:nvSpPr>
            <p:cNvPr id="2579" name="Google Shape;2579;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54"/>
          <p:cNvGrpSpPr/>
          <p:nvPr/>
        </p:nvGrpSpPr>
        <p:grpSpPr>
          <a:xfrm>
            <a:off x="2032740" y="1528975"/>
            <a:ext cx="623064" cy="406130"/>
            <a:chOff x="2525450" y="2505350"/>
            <a:chExt cx="373450" cy="243425"/>
          </a:xfrm>
        </p:grpSpPr>
        <p:grpSp>
          <p:nvGrpSpPr>
            <p:cNvPr id="2583" name="Google Shape;2583;p54"/>
            <p:cNvGrpSpPr/>
            <p:nvPr/>
          </p:nvGrpSpPr>
          <p:grpSpPr>
            <a:xfrm>
              <a:off x="2525450" y="2505350"/>
              <a:ext cx="373450" cy="107475"/>
              <a:chOff x="2525450" y="2505350"/>
              <a:chExt cx="373450" cy="107475"/>
            </a:xfrm>
          </p:grpSpPr>
          <p:sp>
            <p:nvSpPr>
              <p:cNvPr id="2584" name="Google Shape;2584;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4"/>
            <p:cNvGrpSpPr/>
            <p:nvPr/>
          </p:nvGrpSpPr>
          <p:grpSpPr>
            <a:xfrm>
              <a:off x="2525450" y="2586475"/>
              <a:ext cx="373450" cy="81175"/>
              <a:chOff x="2525450" y="2586475"/>
              <a:chExt cx="373450" cy="81175"/>
            </a:xfrm>
          </p:grpSpPr>
          <p:sp>
            <p:nvSpPr>
              <p:cNvPr id="2588" name="Google Shape;2588;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4"/>
            <p:cNvGrpSpPr/>
            <p:nvPr/>
          </p:nvGrpSpPr>
          <p:grpSpPr>
            <a:xfrm>
              <a:off x="2525450" y="2667625"/>
              <a:ext cx="373450" cy="81150"/>
              <a:chOff x="2525450" y="2667625"/>
              <a:chExt cx="373450" cy="81150"/>
            </a:xfrm>
          </p:grpSpPr>
          <p:sp>
            <p:nvSpPr>
              <p:cNvPr id="2592" name="Google Shape;2592;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54"/>
          <p:cNvGrpSpPr/>
          <p:nvPr/>
        </p:nvGrpSpPr>
        <p:grpSpPr>
          <a:xfrm>
            <a:off x="2021992" y="1229434"/>
            <a:ext cx="706335" cy="255548"/>
            <a:chOff x="2600813" y="2069700"/>
            <a:chExt cx="448638" cy="162325"/>
          </a:xfrm>
        </p:grpSpPr>
        <p:sp>
          <p:nvSpPr>
            <p:cNvPr id="2596" name="Google Shape;2596;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54"/>
          <p:cNvGrpSpPr/>
          <p:nvPr/>
        </p:nvGrpSpPr>
        <p:grpSpPr>
          <a:xfrm>
            <a:off x="2675987" y="1475531"/>
            <a:ext cx="355485" cy="330727"/>
            <a:chOff x="3631100" y="1774000"/>
            <a:chExt cx="380850" cy="354325"/>
          </a:xfrm>
        </p:grpSpPr>
        <p:grpSp>
          <p:nvGrpSpPr>
            <p:cNvPr id="2599" name="Google Shape;2599;p54"/>
            <p:cNvGrpSpPr/>
            <p:nvPr/>
          </p:nvGrpSpPr>
          <p:grpSpPr>
            <a:xfrm>
              <a:off x="3750225" y="1774000"/>
              <a:ext cx="149575" cy="145525"/>
              <a:chOff x="3750225" y="1774000"/>
              <a:chExt cx="149575" cy="145525"/>
            </a:xfrm>
          </p:grpSpPr>
          <p:sp>
            <p:nvSpPr>
              <p:cNvPr id="2600" name="Google Shape;2600;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54"/>
            <p:cNvGrpSpPr/>
            <p:nvPr/>
          </p:nvGrpSpPr>
          <p:grpSpPr>
            <a:xfrm>
              <a:off x="3847850" y="1889150"/>
              <a:ext cx="164100" cy="145600"/>
              <a:chOff x="3847850" y="1889150"/>
              <a:chExt cx="164100" cy="145600"/>
            </a:xfrm>
          </p:grpSpPr>
          <p:sp>
            <p:nvSpPr>
              <p:cNvPr id="2603" name="Google Shape;2603;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4"/>
            <p:cNvGrpSpPr/>
            <p:nvPr/>
          </p:nvGrpSpPr>
          <p:grpSpPr>
            <a:xfrm>
              <a:off x="3631100" y="1866150"/>
              <a:ext cx="149875" cy="144800"/>
              <a:chOff x="3631100" y="1866150"/>
              <a:chExt cx="149875" cy="144800"/>
            </a:xfrm>
          </p:grpSpPr>
          <p:sp>
            <p:nvSpPr>
              <p:cNvPr id="2606" name="Google Shape;2606;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4"/>
            <p:cNvGrpSpPr/>
            <p:nvPr/>
          </p:nvGrpSpPr>
          <p:grpSpPr>
            <a:xfrm>
              <a:off x="3730650" y="1982800"/>
              <a:ext cx="149550" cy="145525"/>
              <a:chOff x="3730650" y="1982800"/>
              <a:chExt cx="149550" cy="145525"/>
            </a:xfrm>
          </p:grpSpPr>
          <p:sp>
            <p:nvSpPr>
              <p:cNvPr id="2609" name="Google Shape;2609;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1" name="Google Shape;2611;p54"/>
          <p:cNvGrpSpPr/>
          <p:nvPr/>
        </p:nvGrpSpPr>
        <p:grpSpPr>
          <a:xfrm rot="5400000">
            <a:off x="2116886" y="809455"/>
            <a:ext cx="215289" cy="452582"/>
            <a:chOff x="2506150" y="1152650"/>
            <a:chExt cx="230650" cy="484875"/>
          </a:xfrm>
        </p:grpSpPr>
        <p:sp>
          <p:nvSpPr>
            <p:cNvPr id="2612" name="Google Shape;2612;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4"/>
          <p:cNvGrpSpPr/>
          <p:nvPr/>
        </p:nvGrpSpPr>
        <p:grpSpPr>
          <a:xfrm>
            <a:off x="6808184" y="966414"/>
            <a:ext cx="610130" cy="38431"/>
            <a:chOff x="2521850" y="1810250"/>
            <a:chExt cx="540225" cy="34025"/>
          </a:xfrm>
        </p:grpSpPr>
        <p:sp>
          <p:nvSpPr>
            <p:cNvPr id="2615" name="Google Shape;2615;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4"/>
          <p:cNvGrpSpPr/>
          <p:nvPr/>
        </p:nvGrpSpPr>
        <p:grpSpPr>
          <a:xfrm>
            <a:off x="2863397" y="1225875"/>
            <a:ext cx="623130" cy="439024"/>
            <a:chOff x="2196556" y="2995700"/>
            <a:chExt cx="636756" cy="448625"/>
          </a:xfrm>
        </p:grpSpPr>
        <p:grpSp>
          <p:nvGrpSpPr>
            <p:cNvPr id="2626" name="Google Shape;2626;p54"/>
            <p:cNvGrpSpPr/>
            <p:nvPr/>
          </p:nvGrpSpPr>
          <p:grpSpPr>
            <a:xfrm flipH="1">
              <a:off x="2437481" y="3288975"/>
              <a:ext cx="226125" cy="154175"/>
              <a:chOff x="4472075" y="2905100"/>
              <a:chExt cx="226125" cy="154175"/>
            </a:xfrm>
          </p:grpSpPr>
          <p:sp>
            <p:nvSpPr>
              <p:cNvPr id="2627" name="Google Shape;262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4"/>
            <p:cNvGrpSpPr/>
            <p:nvPr/>
          </p:nvGrpSpPr>
          <p:grpSpPr>
            <a:xfrm>
              <a:off x="2196556" y="2995700"/>
              <a:ext cx="636756" cy="448625"/>
              <a:chOff x="4407819" y="2905100"/>
              <a:chExt cx="636756" cy="448625"/>
            </a:xfrm>
          </p:grpSpPr>
          <p:grpSp>
            <p:nvGrpSpPr>
              <p:cNvPr id="2630" name="Google Shape;2630;p54"/>
              <p:cNvGrpSpPr/>
              <p:nvPr/>
            </p:nvGrpSpPr>
            <p:grpSpPr>
              <a:xfrm>
                <a:off x="4825475" y="3136075"/>
                <a:ext cx="187000" cy="217650"/>
                <a:chOff x="4825475" y="3136075"/>
                <a:chExt cx="187000" cy="217650"/>
              </a:xfrm>
            </p:grpSpPr>
            <p:sp>
              <p:nvSpPr>
                <p:cNvPr id="2631" name="Google Shape;2631;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4"/>
              <p:cNvGrpSpPr/>
              <p:nvPr/>
            </p:nvGrpSpPr>
            <p:grpSpPr>
              <a:xfrm>
                <a:off x="4882275" y="2949625"/>
                <a:ext cx="162300" cy="235875"/>
                <a:chOff x="4882275" y="2949625"/>
                <a:chExt cx="162300" cy="235875"/>
              </a:xfrm>
            </p:grpSpPr>
            <p:sp>
              <p:nvSpPr>
                <p:cNvPr id="2634" name="Google Shape;2634;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4"/>
              <p:cNvGrpSpPr/>
              <p:nvPr/>
            </p:nvGrpSpPr>
            <p:grpSpPr>
              <a:xfrm>
                <a:off x="4705225" y="2937550"/>
                <a:ext cx="221425" cy="133450"/>
                <a:chOff x="4705225" y="2937550"/>
                <a:chExt cx="221425" cy="133450"/>
              </a:xfrm>
            </p:grpSpPr>
            <p:sp>
              <p:nvSpPr>
                <p:cNvPr id="2637" name="Google Shape;2637;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4"/>
              <p:cNvGrpSpPr/>
              <p:nvPr/>
            </p:nvGrpSpPr>
            <p:grpSpPr>
              <a:xfrm>
                <a:off x="4528269" y="2905100"/>
                <a:ext cx="226125" cy="154175"/>
                <a:chOff x="4472075" y="2905100"/>
                <a:chExt cx="226125" cy="154175"/>
              </a:xfrm>
            </p:grpSpPr>
            <p:sp>
              <p:nvSpPr>
                <p:cNvPr id="2640" name="Google Shape;2640;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54"/>
          <p:cNvGrpSpPr/>
          <p:nvPr/>
        </p:nvGrpSpPr>
        <p:grpSpPr>
          <a:xfrm>
            <a:off x="2901518" y="1717062"/>
            <a:ext cx="559226" cy="227878"/>
            <a:chOff x="5793270" y="3739034"/>
            <a:chExt cx="1174105" cy="478433"/>
          </a:xfrm>
        </p:grpSpPr>
        <p:grpSp>
          <p:nvGrpSpPr>
            <p:cNvPr id="2644" name="Google Shape;2644;p54"/>
            <p:cNvGrpSpPr/>
            <p:nvPr/>
          </p:nvGrpSpPr>
          <p:grpSpPr>
            <a:xfrm>
              <a:off x="5793269" y="3739034"/>
              <a:ext cx="368725" cy="478433"/>
              <a:chOff x="5793270" y="3739034"/>
              <a:chExt cx="368725" cy="478433"/>
            </a:xfrm>
          </p:grpSpPr>
          <p:sp>
            <p:nvSpPr>
              <p:cNvPr id="2645" name="Google Shape;2645;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54"/>
            <p:cNvGrpSpPr/>
            <p:nvPr/>
          </p:nvGrpSpPr>
          <p:grpSpPr>
            <a:xfrm>
              <a:off x="6034165" y="3739034"/>
              <a:ext cx="263339" cy="478433"/>
              <a:chOff x="6034165" y="3739034"/>
              <a:chExt cx="263339" cy="478433"/>
            </a:xfrm>
          </p:grpSpPr>
          <p:sp>
            <p:nvSpPr>
              <p:cNvPr id="2649" name="Google Shape;2649;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4"/>
            <p:cNvGrpSpPr/>
            <p:nvPr/>
          </p:nvGrpSpPr>
          <p:grpSpPr>
            <a:xfrm>
              <a:off x="6274808" y="3739034"/>
              <a:ext cx="210793" cy="478433"/>
              <a:chOff x="6274808" y="3739034"/>
              <a:chExt cx="210793" cy="478433"/>
            </a:xfrm>
          </p:grpSpPr>
          <p:sp>
            <p:nvSpPr>
              <p:cNvPr id="2653" name="Google Shape;2653;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4"/>
            <p:cNvGrpSpPr/>
            <p:nvPr/>
          </p:nvGrpSpPr>
          <p:grpSpPr>
            <a:xfrm>
              <a:off x="6463133" y="3739034"/>
              <a:ext cx="263344" cy="478433"/>
              <a:chOff x="6463133" y="3739034"/>
              <a:chExt cx="263344" cy="478433"/>
            </a:xfrm>
          </p:grpSpPr>
          <p:sp>
            <p:nvSpPr>
              <p:cNvPr id="2657" name="Google Shape;2657;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4"/>
            <p:cNvGrpSpPr/>
            <p:nvPr/>
          </p:nvGrpSpPr>
          <p:grpSpPr>
            <a:xfrm>
              <a:off x="6598649" y="3739034"/>
              <a:ext cx="368726" cy="478433"/>
              <a:chOff x="6598649" y="3739034"/>
              <a:chExt cx="368726" cy="478433"/>
            </a:xfrm>
          </p:grpSpPr>
          <p:sp>
            <p:nvSpPr>
              <p:cNvPr id="2661" name="Google Shape;2661;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4" name="Google Shape;2664;p54"/>
          <p:cNvGrpSpPr/>
          <p:nvPr/>
        </p:nvGrpSpPr>
        <p:grpSpPr>
          <a:xfrm>
            <a:off x="2031243" y="3779808"/>
            <a:ext cx="1453661" cy="366049"/>
            <a:chOff x="5778536" y="3183751"/>
            <a:chExt cx="1203561" cy="303071"/>
          </a:xfrm>
        </p:grpSpPr>
        <p:sp>
          <p:nvSpPr>
            <p:cNvPr id="2665" name="Google Shape;2665;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4"/>
          <p:cNvGrpSpPr/>
          <p:nvPr/>
        </p:nvGrpSpPr>
        <p:grpSpPr>
          <a:xfrm rot="-5400000">
            <a:off x="2662944" y="825422"/>
            <a:ext cx="213595" cy="418866"/>
            <a:chOff x="4379261" y="3450715"/>
            <a:chExt cx="390984" cy="766732"/>
          </a:xfrm>
        </p:grpSpPr>
        <p:sp>
          <p:nvSpPr>
            <p:cNvPr id="2684" name="Google Shape;2684;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54"/>
          <p:cNvGrpSpPr/>
          <p:nvPr/>
        </p:nvGrpSpPr>
        <p:grpSpPr>
          <a:xfrm>
            <a:off x="2009589" y="2859325"/>
            <a:ext cx="1496767" cy="802469"/>
            <a:chOff x="5793258" y="2247269"/>
            <a:chExt cx="1174119" cy="629486"/>
          </a:xfrm>
        </p:grpSpPr>
        <p:sp>
          <p:nvSpPr>
            <p:cNvPr id="2687" name="Google Shape;2687;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4"/>
          <p:cNvGrpSpPr/>
          <p:nvPr/>
        </p:nvGrpSpPr>
        <p:grpSpPr>
          <a:xfrm rot="5400000">
            <a:off x="2358460" y="1700057"/>
            <a:ext cx="799341" cy="1436131"/>
            <a:chOff x="3088670" y="1930338"/>
            <a:chExt cx="380983" cy="684491"/>
          </a:xfrm>
        </p:grpSpPr>
        <p:sp>
          <p:nvSpPr>
            <p:cNvPr id="2699" name="Google Shape;2699;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54"/>
          <p:cNvGrpSpPr/>
          <p:nvPr/>
        </p:nvGrpSpPr>
        <p:grpSpPr>
          <a:xfrm>
            <a:off x="1998305" y="4220153"/>
            <a:ext cx="1519488" cy="198289"/>
            <a:chOff x="504546" y="564561"/>
            <a:chExt cx="1627907" cy="212437"/>
          </a:xfrm>
        </p:grpSpPr>
        <p:sp>
          <p:nvSpPr>
            <p:cNvPr id="2727" name="Google Shape;2727;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728" name="Google Shape;2728;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729" name="Google Shape;2729;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731" name="Google Shape;2731;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734" name="Google Shape;2734;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735" name="Google Shape;2735;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736" name="Google Shape;2736;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741" name="Google Shape;2741;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54"/>
          <p:cNvGrpSpPr/>
          <p:nvPr/>
        </p:nvGrpSpPr>
        <p:grpSpPr>
          <a:xfrm flipH="1">
            <a:off x="3704668" y="2844955"/>
            <a:ext cx="410808" cy="831197"/>
            <a:chOff x="3564075" y="2091586"/>
            <a:chExt cx="329966" cy="667521"/>
          </a:xfrm>
        </p:grpSpPr>
        <p:sp>
          <p:nvSpPr>
            <p:cNvPr id="2783" name="Google Shape;2783;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54"/>
            <p:cNvGrpSpPr/>
            <p:nvPr/>
          </p:nvGrpSpPr>
          <p:grpSpPr>
            <a:xfrm>
              <a:off x="3577470" y="2091586"/>
              <a:ext cx="203196" cy="352319"/>
              <a:chOff x="3976450" y="5044825"/>
              <a:chExt cx="107625" cy="186600"/>
            </a:xfrm>
          </p:grpSpPr>
          <p:sp>
            <p:nvSpPr>
              <p:cNvPr id="2785" name="Google Shape;2785;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54"/>
            <p:cNvGrpSpPr/>
            <p:nvPr/>
          </p:nvGrpSpPr>
          <p:grpSpPr>
            <a:xfrm>
              <a:off x="3690750" y="2391589"/>
              <a:ext cx="203290" cy="367519"/>
              <a:chOff x="4036450" y="5279050"/>
              <a:chExt cx="107675" cy="194650"/>
            </a:xfrm>
          </p:grpSpPr>
          <p:sp>
            <p:nvSpPr>
              <p:cNvPr id="2790" name="Google Shape;2790;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4" name="Google Shape;2794;p54"/>
          <p:cNvGrpSpPr/>
          <p:nvPr/>
        </p:nvGrpSpPr>
        <p:grpSpPr>
          <a:xfrm>
            <a:off x="6877470" y="1081715"/>
            <a:ext cx="473148" cy="148870"/>
            <a:chOff x="4458420" y="5169625"/>
            <a:chExt cx="178850" cy="56275"/>
          </a:xfrm>
        </p:grpSpPr>
        <p:sp>
          <p:nvSpPr>
            <p:cNvPr id="2795" name="Google Shape;2795;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4"/>
          <p:cNvGrpSpPr/>
          <p:nvPr/>
        </p:nvGrpSpPr>
        <p:grpSpPr>
          <a:xfrm>
            <a:off x="5322464" y="966504"/>
            <a:ext cx="758083" cy="691884"/>
            <a:chOff x="5976993" y="238644"/>
            <a:chExt cx="671226" cy="612558"/>
          </a:xfrm>
        </p:grpSpPr>
        <p:grpSp>
          <p:nvGrpSpPr>
            <p:cNvPr id="2800" name="Google Shape;2800;p54"/>
            <p:cNvGrpSpPr/>
            <p:nvPr/>
          </p:nvGrpSpPr>
          <p:grpSpPr>
            <a:xfrm>
              <a:off x="6207869" y="264821"/>
              <a:ext cx="255900" cy="309550"/>
              <a:chOff x="4721075" y="260350"/>
              <a:chExt cx="255900" cy="309550"/>
            </a:xfrm>
          </p:grpSpPr>
          <p:sp>
            <p:nvSpPr>
              <p:cNvPr id="2801" name="Google Shape;2801;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4"/>
            <p:cNvGrpSpPr/>
            <p:nvPr/>
          </p:nvGrpSpPr>
          <p:grpSpPr>
            <a:xfrm>
              <a:off x="6014775" y="319425"/>
              <a:ext cx="267975" cy="297900"/>
              <a:chOff x="4428250" y="314750"/>
              <a:chExt cx="267975" cy="297900"/>
            </a:xfrm>
          </p:grpSpPr>
          <p:sp>
            <p:nvSpPr>
              <p:cNvPr id="2806" name="Google Shape;2806;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54"/>
            <p:cNvGrpSpPr/>
            <p:nvPr/>
          </p:nvGrpSpPr>
          <p:grpSpPr>
            <a:xfrm>
              <a:off x="6384394" y="238644"/>
              <a:ext cx="263825" cy="384100"/>
              <a:chOff x="4897600" y="530925"/>
              <a:chExt cx="263825" cy="384100"/>
            </a:xfrm>
          </p:grpSpPr>
          <p:sp>
            <p:nvSpPr>
              <p:cNvPr id="2810" name="Google Shape;2810;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4"/>
            <p:cNvGrpSpPr/>
            <p:nvPr/>
          </p:nvGrpSpPr>
          <p:grpSpPr>
            <a:xfrm>
              <a:off x="5976993" y="471107"/>
              <a:ext cx="222175" cy="258225"/>
              <a:chOff x="4390750" y="609200"/>
              <a:chExt cx="222175" cy="258225"/>
            </a:xfrm>
          </p:grpSpPr>
          <p:sp>
            <p:nvSpPr>
              <p:cNvPr id="2814" name="Google Shape;2814;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4"/>
            <p:cNvGrpSpPr/>
            <p:nvPr/>
          </p:nvGrpSpPr>
          <p:grpSpPr>
            <a:xfrm>
              <a:off x="6012699" y="624883"/>
              <a:ext cx="258950" cy="209025"/>
              <a:chOff x="4427350" y="850800"/>
              <a:chExt cx="258950" cy="209025"/>
            </a:xfrm>
          </p:grpSpPr>
          <p:sp>
            <p:nvSpPr>
              <p:cNvPr id="2819" name="Google Shape;2819;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4"/>
            <p:cNvGrpSpPr/>
            <p:nvPr/>
          </p:nvGrpSpPr>
          <p:grpSpPr>
            <a:xfrm>
              <a:off x="6192527" y="709277"/>
              <a:ext cx="269050" cy="141925"/>
              <a:chOff x="4703050" y="934300"/>
              <a:chExt cx="269050" cy="141925"/>
            </a:xfrm>
          </p:grpSpPr>
          <p:sp>
            <p:nvSpPr>
              <p:cNvPr id="2823" name="Google Shape;2823;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54"/>
          <p:cNvGrpSpPr/>
          <p:nvPr/>
        </p:nvGrpSpPr>
        <p:grpSpPr>
          <a:xfrm rot="5400000">
            <a:off x="7811864" y="752915"/>
            <a:ext cx="87395" cy="517491"/>
            <a:chOff x="4427900" y="1369375"/>
            <a:chExt cx="77375" cy="458200"/>
          </a:xfrm>
        </p:grpSpPr>
        <p:grpSp>
          <p:nvGrpSpPr>
            <p:cNvPr id="2826" name="Google Shape;2826;p54"/>
            <p:cNvGrpSpPr/>
            <p:nvPr/>
          </p:nvGrpSpPr>
          <p:grpSpPr>
            <a:xfrm>
              <a:off x="4427900" y="1369375"/>
              <a:ext cx="36800" cy="458200"/>
              <a:chOff x="4427900" y="1369375"/>
              <a:chExt cx="36800" cy="458200"/>
            </a:xfrm>
          </p:grpSpPr>
          <p:sp>
            <p:nvSpPr>
              <p:cNvPr id="2827" name="Google Shape;2827;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4"/>
            <p:cNvGrpSpPr/>
            <p:nvPr/>
          </p:nvGrpSpPr>
          <p:grpSpPr>
            <a:xfrm>
              <a:off x="4488850" y="1372625"/>
              <a:ext cx="16425" cy="169875"/>
              <a:chOff x="4488850" y="1372625"/>
              <a:chExt cx="16425" cy="169875"/>
            </a:xfrm>
          </p:grpSpPr>
          <p:sp>
            <p:nvSpPr>
              <p:cNvPr id="2861" name="Google Shape;2861;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8" name="Google Shape;2868;p54"/>
          <p:cNvGrpSpPr/>
          <p:nvPr/>
        </p:nvGrpSpPr>
        <p:grpSpPr>
          <a:xfrm>
            <a:off x="4553653" y="1403110"/>
            <a:ext cx="287997" cy="219067"/>
            <a:chOff x="5023100" y="253750"/>
            <a:chExt cx="255000" cy="193950"/>
          </a:xfrm>
        </p:grpSpPr>
        <p:sp>
          <p:nvSpPr>
            <p:cNvPr id="2869" name="Google Shape;2869;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54"/>
          <p:cNvGrpSpPr/>
          <p:nvPr/>
        </p:nvGrpSpPr>
        <p:grpSpPr>
          <a:xfrm>
            <a:off x="4501765" y="1029060"/>
            <a:ext cx="163961" cy="243605"/>
            <a:chOff x="3431675" y="243350"/>
            <a:chExt cx="145175" cy="215675"/>
          </a:xfrm>
        </p:grpSpPr>
        <p:sp>
          <p:nvSpPr>
            <p:cNvPr id="2876" name="Google Shape;2876;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54"/>
          <p:cNvGrpSpPr/>
          <p:nvPr/>
        </p:nvGrpSpPr>
        <p:grpSpPr>
          <a:xfrm>
            <a:off x="5009043" y="1043517"/>
            <a:ext cx="201428" cy="220987"/>
            <a:chOff x="3782200" y="256150"/>
            <a:chExt cx="178350" cy="195650"/>
          </a:xfrm>
        </p:grpSpPr>
        <p:sp>
          <p:nvSpPr>
            <p:cNvPr id="2881" name="Google Shape;2881;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54"/>
          <p:cNvGrpSpPr/>
          <p:nvPr/>
        </p:nvGrpSpPr>
        <p:grpSpPr>
          <a:xfrm>
            <a:off x="5981017" y="1451330"/>
            <a:ext cx="191857" cy="207037"/>
            <a:chOff x="3189900" y="762150"/>
            <a:chExt cx="169875" cy="183300"/>
          </a:xfrm>
        </p:grpSpPr>
        <p:grpSp>
          <p:nvGrpSpPr>
            <p:cNvPr id="2885" name="Google Shape;2885;p54"/>
            <p:cNvGrpSpPr/>
            <p:nvPr/>
          </p:nvGrpSpPr>
          <p:grpSpPr>
            <a:xfrm>
              <a:off x="3192775" y="894450"/>
              <a:ext cx="164100" cy="51000"/>
              <a:chOff x="3192775" y="894450"/>
              <a:chExt cx="164100" cy="51000"/>
            </a:xfrm>
          </p:grpSpPr>
          <p:sp>
            <p:nvSpPr>
              <p:cNvPr id="2886" name="Google Shape;2886;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54"/>
            <p:cNvGrpSpPr/>
            <p:nvPr/>
          </p:nvGrpSpPr>
          <p:grpSpPr>
            <a:xfrm>
              <a:off x="3192775" y="862421"/>
              <a:ext cx="164100" cy="34915"/>
              <a:chOff x="3192775" y="867225"/>
              <a:chExt cx="164100" cy="25450"/>
            </a:xfrm>
          </p:grpSpPr>
          <p:sp>
            <p:nvSpPr>
              <p:cNvPr id="2889" name="Google Shape;2889;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4"/>
            <p:cNvGrpSpPr/>
            <p:nvPr/>
          </p:nvGrpSpPr>
          <p:grpSpPr>
            <a:xfrm>
              <a:off x="3189900" y="762150"/>
              <a:ext cx="169875" cy="102375"/>
              <a:chOff x="3189900" y="762150"/>
              <a:chExt cx="169875" cy="102375"/>
            </a:xfrm>
          </p:grpSpPr>
          <p:sp>
            <p:nvSpPr>
              <p:cNvPr id="2892" name="Google Shape;2892;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4"/>
          <p:cNvGrpSpPr/>
          <p:nvPr/>
        </p:nvGrpSpPr>
        <p:grpSpPr>
          <a:xfrm>
            <a:off x="4200824" y="1424207"/>
            <a:ext cx="202501" cy="173521"/>
            <a:chOff x="2862744" y="750125"/>
            <a:chExt cx="179300" cy="153627"/>
          </a:xfrm>
        </p:grpSpPr>
        <p:grpSp>
          <p:nvGrpSpPr>
            <p:cNvPr id="2896" name="Google Shape;2896;p54"/>
            <p:cNvGrpSpPr/>
            <p:nvPr/>
          </p:nvGrpSpPr>
          <p:grpSpPr>
            <a:xfrm>
              <a:off x="2934544" y="750125"/>
              <a:ext cx="107500" cy="112300"/>
              <a:chOff x="2934750" y="687150"/>
              <a:chExt cx="107500" cy="112300"/>
            </a:xfrm>
          </p:grpSpPr>
          <p:sp>
            <p:nvSpPr>
              <p:cNvPr id="2897" name="Google Shape;2897;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54"/>
            <p:cNvGrpSpPr/>
            <p:nvPr/>
          </p:nvGrpSpPr>
          <p:grpSpPr>
            <a:xfrm>
              <a:off x="2896875" y="767675"/>
              <a:ext cx="114700" cy="116325"/>
              <a:chOff x="2896875" y="767675"/>
              <a:chExt cx="114700" cy="116325"/>
            </a:xfrm>
          </p:grpSpPr>
          <p:sp>
            <p:nvSpPr>
              <p:cNvPr id="2901" name="Google Shape;2901;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4"/>
            <p:cNvGrpSpPr/>
            <p:nvPr/>
          </p:nvGrpSpPr>
          <p:grpSpPr>
            <a:xfrm>
              <a:off x="2862744" y="789602"/>
              <a:ext cx="110750" cy="114150"/>
              <a:chOff x="2862975" y="845225"/>
              <a:chExt cx="110750" cy="114150"/>
            </a:xfrm>
          </p:grpSpPr>
          <p:sp>
            <p:nvSpPr>
              <p:cNvPr id="2905" name="Google Shape;2905;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54"/>
          <p:cNvGrpSpPr/>
          <p:nvPr/>
        </p:nvGrpSpPr>
        <p:grpSpPr>
          <a:xfrm>
            <a:off x="3518186" y="1071374"/>
            <a:ext cx="610213" cy="564453"/>
            <a:chOff x="2431875" y="700600"/>
            <a:chExt cx="264700" cy="244850"/>
          </a:xfrm>
        </p:grpSpPr>
        <p:sp>
          <p:nvSpPr>
            <p:cNvPr id="2908" name="Google Shape;2908;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4"/>
          <p:cNvGrpSpPr/>
          <p:nvPr/>
        </p:nvGrpSpPr>
        <p:grpSpPr>
          <a:xfrm>
            <a:off x="4193901" y="1043518"/>
            <a:ext cx="216347" cy="265394"/>
            <a:chOff x="4722841" y="238125"/>
            <a:chExt cx="191559" cy="234966"/>
          </a:xfrm>
        </p:grpSpPr>
        <p:grpSp>
          <p:nvGrpSpPr>
            <p:cNvPr id="2922" name="Google Shape;2922;p54"/>
            <p:cNvGrpSpPr/>
            <p:nvPr/>
          </p:nvGrpSpPr>
          <p:grpSpPr>
            <a:xfrm>
              <a:off x="4818100" y="238125"/>
              <a:ext cx="96300" cy="179775"/>
              <a:chOff x="2798800" y="238125"/>
              <a:chExt cx="96300" cy="179775"/>
            </a:xfrm>
          </p:grpSpPr>
          <p:sp>
            <p:nvSpPr>
              <p:cNvPr id="2923" name="Google Shape;2923;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54"/>
            <p:cNvGrpSpPr/>
            <p:nvPr/>
          </p:nvGrpSpPr>
          <p:grpSpPr>
            <a:xfrm>
              <a:off x="4769812" y="311347"/>
              <a:ext cx="96300" cy="134375"/>
              <a:chOff x="2698550" y="350800"/>
              <a:chExt cx="96300" cy="134375"/>
            </a:xfrm>
          </p:grpSpPr>
          <p:sp>
            <p:nvSpPr>
              <p:cNvPr id="2927" name="Google Shape;2927;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54"/>
            <p:cNvGrpSpPr/>
            <p:nvPr/>
          </p:nvGrpSpPr>
          <p:grpSpPr>
            <a:xfrm>
              <a:off x="4722841" y="379141"/>
              <a:ext cx="96125" cy="93950"/>
              <a:chOff x="2615975" y="444575"/>
              <a:chExt cx="96125" cy="93950"/>
            </a:xfrm>
          </p:grpSpPr>
          <p:sp>
            <p:nvSpPr>
              <p:cNvPr id="2931" name="Google Shape;2931;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54"/>
          <p:cNvGrpSpPr/>
          <p:nvPr/>
        </p:nvGrpSpPr>
        <p:grpSpPr>
          <a:xfrm>
            <a:off x="4959250" y="1358511"/>
            <a:ext cx="301013" cy="279495"/>
            <a:chOff x="3506875" y="724175"/>
            <a:chExt cx="266525" cy="247450"/>
          </a:xfrm>
        </p:grpSpPr>
        <p:sp>
          <p:nvSpPr>
            <p:cNvPr id="2935" name="Google Shape;2935;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4"/>
          <p:cNvGrpSpPr/>
          <p:nvPr/>
        </p:nvGrpSpPr>
        <p:grpSpPr>
          <a:xfrm>
            <a:off x="4757246" y="1039762"/>
            <a:ext cx="170681" cy="251031"/>
            <a:chOff x="3608400" y="252825"/>
            <a:chExt cx="151125" cy="222250"/>
          </a:xfrm>
        </p:grpSpPr>
        <p:sp>
          <p:nvSpPr>
            <p:cNvPr id="2947" name="Google Shape;2947;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4"/>
          <p:cNvGrpSpPr/>
          <p:nvPr/>
        </p:nvGrpSpPr>
        <p:grpSpPr>
          <a:xfrm>
            <a:off x="3724001" y="4126320"/>
            <a:ext cx="329890" cy="226164"/>
            <a:chOff x="1267553" y="2204175"/>
            <a:chExt cx="492740" cy="337759"/>
          </a:xfrm>
        </p:grpSpPr>
        <p:sp>
          <p:nvSpPr>
            <p:cNvPr id="2950" name="Google Shape;2950;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54"/>
          <p:cNvGrpSpPr/>
          <p:nvPr/>
        </p:nvGrpSpPr>
        <p:grpSpPr>
          <a:xfrm>
            <a:off x="3736957" y="3779807"/>
            <a:ext cx="303991" cy="211305"/>
            <a:chOff x="1916639" y="2215270"/>
            <a:chExt cx="454057" cy="315569"/>
          </a:xfrm>
        </p:grpSpPr>
        <p:sp>
          <p:nvSpPr>
            <p:cNvPr id="2988" name="Google Shape;2988;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189087" y="960610"/>
            <a:ext cx="512288" cy="431584"/>
            <a:chOff x="2577764" y="2194918"/>
            <a:chExt cx="422855" cy="356269"/>
          </a:xfrm>
        </p:grpSpPr>
        <p:grpSp>
          <p:nvGrpSpPr>
            <p:cNvPr id="3004" name="Google Shape;3004;p54"/>
            <p:cNvGrpSpPr/>
            <p:nvPr/>
          </p:nvGrpSpPr>
          <p:grpSpPr>
            <a:xfrm>
              <a:off x="2577764" y="2355085"/>
              <a:ext cx="422855" cy="196102"/>
              <a:chOff x="1957711" y="1893712"/>
              <a:chExt cx="429818" cy="199311"/>
            </a:xfrm>
          </p:grpSpPr>
          <p:sp>
            <p:nvSpPr>
              <p:cNvPr id="3005" name="Google Shape;300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54"/>
            <p:cNvGrpSpPr/>
            <p:nvPr/>
          </p:nvGrpSpPr>
          <p:grpSpPr>
            <a:xfrm>
              <a:off x="2577764" y="2301696"/>
              <a:ext cx="422855" cy="196102"/>
              <a:chOff x="1957711" y="1893712"/>
              <a:chExt cx="429818" cy="199311"/>
            </a:xfrm>
          </p:grpSpPr>
          <p:sp>
            <p:nvSpPr>
              <p:cNvPr id="3008" name="Google Shape;300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54"/>
            <p:cNvGrpSpPr/>
            <p:nvPr/>
          </p:nvGrpSpPr>
          <p:grpSpPr>
            <a:xfrm>
              <a:off x="2577764" y="2248307"/>
              <a:ext cx="422855" cy="196102"/>
              <a:chOff x="1957711" y="1893712"/>
              <a:chExt cx="429818" cy="199311"/>
            </a:xfrm>
          </p:grpSpPr>
          <p:sp>
            <p:nvSpPr>
              <p:cNvPr id="3011" name="Google Shape;301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54"/>
            <p:cNvGrpSpPr/>
            <p:nvPr/>
          </p:nvGrpSpPr>
          <p:grpSpPr>
            <a:xfrm>
              <a:off x="2577764" y="2194918"/>
              <a:ext cx="422855" cy="196102"/>
              <a:chOff x="1957711" y="1893712"/>
              <a:chExt cx="429818" cy="199311"/>
            </a:xfrm>
          </p:grpSpPr>
          <p:sp>
            <p:nvSpPr>
              <p:cNvPr id="3014" name="Google Shape;3014;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6" name="Google Shape;3016;p54"/>
          <p:cNvGrpSpPr/>
          <p:nvPr/>
        </p:nvGrpSpPr>
        <p:grpSpPr>
          <a:xfrm>
            <a:off x="6249226" y="1272956"/>
            <a:ext cx="581324" cy="356145"/>
            <a:chOff x="1293855" y="3668534"/>
            <a:chExt cx="896137" cy="548930"/>
          </a:xfrm>
        </p:grpSpPr>
        <p:grpSp>
          <p:nvGrpSpPr>
            <p:cNvPr id="3017" name="Google Shape;3017;p54"/>
            <p:cNvGrpSpPr/>
            <p:nvPr/>
          </p:nvGrpSpPr>
          <p:grpSpPr>
            <a:xfrm>
              <a:off x="2109599" y="3668534"/>
              <a:ext cx="80392" cy="527901"/>
              <a:chOff x="2109599" y="3668534"/>
              <a:chExt cx="80392" cy="527901"/>
            </a:xfrm>
          </p:grpSpPr>
          <p:sp>
            <p:nvSpPr>
              <p:cNvPr id="3018" name="Google Shape;3018;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4"/>
            <p:cNvGrpSpPr/>
            <p:nvPr/>
          </p:nvGrpSpPr>
          <p:grpSpPr>
            <a:xfrm>
              <a:off x="2019021" y="3719234"/>
              <a:ext cx="80180" cy="479631"/>
              <a:chOff x="2019021" y="3719234"/>
              <a:chExt cx="80180" cy="479631"/>
            </a:xfrm>
          </p:grpSpPr>
          <p:sp>
            <p:nvSpPr>
              <p:cNvPr id="3022" name="Google Shape;3022;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54"/>
            <p:cNvGrpSpPr/>
            <p:nvPr/>
          </p:nvGrpSpPr>
          <p:grpSpPr>
            <a:xfrm>
              <a:off x="1928250" y="3769723"/>
              <a:ext cx="80392" cy="431573"/>
              <a:chOff x="1928250" y="3769723"/>
              <a:chExt cx="80392" cy="431573"/>
            </a:xfrm>
          </p:grpSpPr>
          <p:sp>
            <p:nvSpPr>
              <p:cNvPr id="3026" name="Google Shape;3026;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4"/>
            <p:cNvGrpSpPr/>
            <p:nvPr/>
          </p:nvGrpSpPr>
          <p:grpSpPr>
            <a:xfrm>
              <a:off x="1837672" y="3820443"/>
              <a:ext cx="80411" cy="383072"/>
              <a:chOff x="1837672" y="3820443"/>
              <a:chExt cx="80411" cy="383072"/>
            </a:xfrm>
          </p:grpSpPr>
          <p:sp>
            <p:nvSpPr>
              <p:cNvPr id="3030" name="Google Shape;3030;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54"/>
            <p:cNvGrpSpPr/>
            <p:nvPr/>
          </p:nvGrpSpPr>
          <p:grpSpPr>
            <a:xfrm>
              <a:off x="1747113" y="3870912"/>
              <a:ext cx="80411" cy="335034"/>
              <a:chOff x="1747113" y="3870912"/>
              <a:chExt cx="80411" cy="335034"/>
            </a:xfrm>
          </p:grpSpPr>
          <p:sp>
            <p:nvSpPr>
              <p:cNvPr id="3034" name="Google Shape;3034;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54"/>
            <p:cNvGrpSpPr/>
            <p:nvPr/>
          </p:nvGrpSpPr>
          <p:grpSpPr>
            <a:xfrm>
              <a:off x="1656341" y="3921632"/>
              <a:ext cx="80392" cy="286532"/>
              <a:chOff x="1656341" y="3921632"/>
              <a:chExt cx="80392" cy="286532"/>
            </a:xfrm>
          </p:grpSpPr>
          <p:sp>
            <p:nvSpPr>
              <p:cNvPr id="3038" name="Google Shape;3038;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4"/>
            <p:cNvGrpSpPr/>
            <p:nvPr/>
          </p:nvGrpSpPr>
          <p:grpSpPr>
            <a:xfrm>
              <a:off x="1565763" y="3972101"/>
              <a:ext cx="80411" cy="238494"/>
              <a:chOff x="1565763" y="3972101"/>
              <a:chExt cx="80411" cy="238494"/>
            </a:xfrm>
          </p:grpSpPr>
          <p:sp>
            <p:nvSpPr>
              <p:cNvPr id="3042" name="Google Shape;3042;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54"/>
            <p:cNvGrpSpPr/>
            <p:nvPr/>
          </p:nvGrpSpPr>
          <p:grpSpPr>
            <a:xfrm>
              <a:off x="1475204" y="4022821"/>
              <a:ext cx="80392" cy="189993"/>
              <a:chOff x="1475204" y="4022821"/>
              <a:chExt cx="80392" cy="189993"/>
            </a:xfrm>
          </p:grpSpPr>
          <p:sp>
            <p:nvSpPr>
              <p:cNvPr id="3046" name="Google Shape;3046;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4"/>
            <p:cNvGrpSpPr/>
            <p:nvPr/>
          </p:nvGrpSpPr>
          <p:grpSpPr>
            <a:xfrm>
              <a:off x="1384645" y="4073310"/>
              <a:ext cx="80180" cy="141935"/>
              <a:chOff x="1384645" y="4073310"/>
              <a:chExt cx="80180" cy="141935"/>
            </a:xfrm>
          </p:grpSpPr>
          <p:sp>
            <p:nvSpPr>
              <p:cNvPr id="3050" name="Google Shape;3050;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1293855" y="4123779"/>
              <a:ext cx="80411" cy="93684"/>
              <a:chOff x="1293855" y="4123779"/>
              <a:chExt cx="80411" cy="93684"/>
            </a:xfrm>
          </p:grpSpPr>
          <p:sp>
            <p:nvSpPr>
              <p:cNvPr id="3054" name="Google Shape;3054;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7" name="Google Shape;3057;p54"/>
          <p:cNvGrpSpPr/>
          <p:nvPr/>
        </p:nvGrpSpPr>
        <p:grpSpPr>
          <a:xfrm>
            <a:off x="6906078" y="1307440"/>
            <a:ext cx="576155" cy="321661"/>
            <a:chOff x="2306421" y="3721685"/>
            <a:chExt cx="888169" cy="495779"/>
          </a:xfrm>
        </p:grpSpPr>
        <p:grpSp>
          <p:nvGrpSpPr>
            <p:cNvPr id="3058" name="Google Shape;3058;p54"/>
            <p:cNvGrpSpPr/>
            <p:nvPr/>
          </p:nvGrpSpPr>
          <p:grpSpPr>
            <a:xfrm>
              <a:off x="3123054" y="3721685"/>
              <a:ext cx="71537" cy="495779"/>
              <a:chOff x="3123054" y="3721685"/>
              <a:chExt cx="71537" cy="495779"/>
            </a:xfrm>
          </p:grpSpPr>
          <p:sp>
            <p:nvSpPr>
              <p:cNvPr id="3059" name="Google Shape;3059;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4"/>
            <p:cNvGrpSpPr/>
            <p:nvPr/>
          </p:nvGrpSpPr>
          <p:grpSpPr>
            <a:xfrm>
              <a:off x="3032475" y="3769067"/>
              <a:ext cx="71324" cy="448396"/>
              <a:chOff x="3032475" y="3769067"/>
              <a:chExt cx="71324" cy="448396"/>
            </a:xfrm>
          </p:grpSpPr>
          <p:sp>
            <p:nvSpPr>
              <p:cNvPr id="3062" name="Google Shape;3062;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4"/>
            <p:cNvGrpSpPr/>
            <p:nvPr/>
          </p:nvGrpSpPr>
          <p:grpSpPr>
            <a:xfrm>
              <a:off x="2941704" y="3816218"/>
              <a:ext cx="71305" cy="401245"/>
              <a:chOff x="2941704" y="3816218"/>
              <a:chExt cx="71305" cy="401245"/>
            </a:xfrm>
          </p:grpSpPr>
          <p:sp>
            <p:nvSpPr>
              <p:cNvPr id="3065" name="Google Shape;3065;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2850914" y="3863600"/>
              <a:ext cx="71324" cy="353863"/>
              <a:chOff x="2850914" y="3863600"/>
              <a:chExt cx="71324" cy="353863"/>
            </a:xfrm>
          </p:grpSpPr>
          <p:sp>
            <p:nvSpPr>
              <p:cNvPr id="3068" name="Google Shape;3068;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4"/>
            <p:cNvGrpSpPr/>
            <p:nvPr/>
          </p:nvGrpSpPr>
          <p:grpSpPr>
            <a:xfrm>
              <a:off x="2760123" y="3910770"/>
              <a:ext cx="71537" cy="306693"/>
              <a:chOff x="2760123" y="3910770"/>
              <a:chExt cx="71537" cy="306693"/>
            </a:xfrm>
          </p:grpSpPr>
          <p:sp>
            <p:nvSpPr>
              <p:cNvPr id="3071" name="Google Shape;3071;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4"/>
            <p:cNvGrpSpPr/>
            <p:nvPr/>
          </p:nvGrpSpPr>
          <p:grpSpPr>
            <a:xfrm>
              <a:off x="2669352" y="3958153"/>
              <a:ext cx="71537" cy="259310"/>
              <a:chOff x="2669352" y="3958153"/>
              <a:chExt cx="71537" cy="259310"/>
            </a:xfrm>
          </p:grpSpPr>
          <p:sp>
            <p:nvSpPr>
              <p:cNvPr id="3074" name="Google Shape;3074;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4"/>
            <p:cNvGrpSpPr/>
            <p:nvPr/>
          </p:nvGrpSpPr>
          <p:grpSpPr>
            <a:xfrm>
              <a:off x="2578561" y="4005323"/>
              <a:ext cx="71537" cy="212140"/>
              <a:chOff x="2578561" y="4005323"/>
              <a:chExt cx="71537" cy="212140"/>
            </a:xfrm>
          </p:grpSpPr>
          <p:sp>
            <p:nvSpPr>
              <p:cNvPr id="3077" name="Google Shape;3077;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4"/>
            <p:cNvGrpSpPr/>
            <p:nvPr/>
          </p:nvGrpSpPr>
          <p:grpSpPr>
            <a:xfrm>
              <a:off x="2488002" y="4052705"/>
              <a:ext cx="71305" cy="164758"/>
              <a:chOff x="2488002" y="4052705"/>
              <a:chExt cx="71305" cy="164758"/>
            </a:xfrm>
          </p:grpSpPr>
          <p:sp>
            <p:nvSpPr>
              <p:cNvPr id="3080" name="Google Shape;3080;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4"/>
            <p:cNvGrpSpPr/>
            <p:nvPr/>
          </p:nvGrpSpPr>
          <p:grpSpPr>
            <a:xfrm>
              <a:off x="2397212" y="4100088"/>
              <a:ext cx="71537" cy="117376"/>
              <a:chOff x="2397212" y="4100088"/>
              <a:chExt cx="71537" cy="117376"/>
            </a:xfrm>
          </p:grpSpPr>
          <p:sp>
            <p:nvSpPr>
              <p:cNvPr id="3083" name="Google Shape;3083;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2306421" y="4147258"/>
              <a:ext cx="71537" cy="70205"/>
              <a:chOff x="2306421" y="4147258"/>
              <a:chExt cx="71537" cy="70205"/>
            </a:xfrm>
          </p:grpSpPr>
          <p:sp>
            <p:nvSpPr>
              <p:cNvPr id="3086" name="Google Shape;3086;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8" name="Google Shape;3088;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4"/>
          <p:cNvGrpSpPr/>
          <p:nvPr/>
        </p:nvGrpSpPr>
        <p:grpSpPr>
          <a:xfrm>
            <a:off x="6227888" y="1898371"/>
            <a:ext cx="1882438" cy="1143564"/>
            <a:chOff x="2529950" y="4155175"/>
            <a:chExt cx="1137425" cy="690975"/>
          </a:xfrm>
        </p:grpSpPr>
        <p:sp>
          <p:nvSpPr>
            <p:cNvPr id="3124" name="Google Shape;3124;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4"/>
          <p:cNvGrpSpPr/>
          <p:nvPr/>
        </p:nvGrpSpPr>
        <p:grpSpPr>
          <a:xfrm>
            <a:off x="3739420" y="2325786"/>
            <a:ext cx="299053" cy="288720"/>
            <a:chOff x="2127141" y="3043500"/>
            <a:chExt cx="422629" cy="408027"/>
          </a:xfrm>
        </p:grpSpPr>
        <p:grpSp>
          <p:nvGrpSpPr>
            <p:cNvPr id="4078" name="Google Shape;4078;p54"/>
            <p:cNvGrpSpPr/>
            <p:nvPr/>
          </p:nvGrpSpPr>
          <p:grpSpPr>
            <a:xfrm>
              <a:off x="2127141" y="3048223"/>
              <a:ext cx="418743" cy="403304"/>
              <a:chOff x="2101363" y="3048223"/>
              <a:chExt cx="418743" cy="403304"/>
            </a:xfrm>
          </p:grpSpPr>
          <p:sp>
            <p:nvSpPr>
              <p:cNvPr id="4079" name="Google Shape;4079;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54"/>
          <p:cNvGrpSpPr/>
          <p:nvPr/>
        </p:nvGrpSpPr>
        <p:grpSpPr>
          <a:xfrm>
            <a:off x="6204707" y="3202278"/>
            <a:ext cx="1928879" cy="1118124"/>
            <a:chOff x="1397225" y="1410350"/>
            <a:chExt cx="4786300" cy="2774500"/>
          </a:xfrm>
        </p:grpSpPr>
        <p:grpSp>
          <p:nvGrpSpPr>
            <p:cNvPr id="4084" name="Google Shape;4084;p54"/>
            <p:cNvGrpSpPr/>
            <p:nvPr/>
          </p:nvGrpSpPr>
          <p:grpSpPr>
            <a:xfrm>
              <a:off x="4293400" y="2574725"/>
              <a:ext cx="84425" cy="80100"/>
              <a:chOff x="4293400" y="2574725"/>
              <a:chExt cx="84425" cy="80100"/>
            </a:xfrm>
          </p:grpSpPr>
          <p:sp>
            <p:nvSpPr>
              <p:cNvPr id="4085" name="Google Shape;4085;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086" name="Google Shape;4086;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54"/>
            <p:cNvGrpSpPr/>
            <p:nvPr/>
          </p:nvGrpSpPr>
          <p:grpSpPr>
            <a:xfrm>
              <a:off x="4000175" y="1462675"/>
              <a:ext cx="1917275" cy="1140875"/>
              <a:chOff x="4000175" y="1462675"/>
              <a:chExt cx="1917275" cy="1140875"/>
            </a:xfrm>
          </p:grpSpPr>
          <p:sp>
            <p:nvSpPr>
              <p:cNvPr id="4088" name="Google Shape;4088;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089" name="Google Shape;4089;p54"/>
              <p:cNvGrpSpPr/>
              <p:nvPr/>
            </p:nvGrpSpPr>
            <p:grpSpPr>
              <a:xfrm>
                <a:off x="4000175" y="1462675"/>
                <a:ext cx="1917275" cy="1140875"/>
                <a:chOff x="4000175" y="1462675"/>
                <a:chExt cx="1917275" cy="1140875"/>
              </a:xfrm>
            </p:grpSpPr>
            <p:sp>
              <p:nvSpPr>
                <p:cNvPr id="4090" name="Google Shape;4090;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091" name="Google Shape;4091;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6" name="Google Shape;4096;p54"/>
            <p:cNvGrpSpPr/>
            <p:nvPr/>
          </p:nvGrpSpPr>
          <p:grpSpPr>
            <a:xfrm>
              <a:off x="3960625" y="2587825"/>
              <a:ext cx="94050" cy="104125"/>
              <a:chOff x="3960625" y="2587825"/>
              <a:chExt cx="94050" cy="104125"/>
            </a:xfrm>
          </p:grpSpPr>
          <p:sp>
            <p:nvSpPr>
              <p:cNvPr id="4097" name="Google Shape;4097;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098" name="Google Shape;4098;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4"/>
            <p:cNvGrpSpPr/>
            <p:nvPr/>
          </p:nvGrpSpPr>
          <p:grpSpPr>
            <a:xfrm>
              <a:off x="3765350" y="2500900"/>
              <a:ext cx="173600" cy="187925"/>
              <a:chOff x="3765350" y="2500900"/>
              <a:chExt cx="173600" cy="187925"/>
            </a:xfrm>
          </p:grpSpPr>
          <p:sp>
            <p:nvSpPr>
              <p:cNvPr id="4100" name="Google Shape;4100;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101" name="Google Shape;4101;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4"/>
            <p:cNvGrpSpPr/>
            <p:nvPr/>
          </p:nvGrpSpPr>
          <p:grpSpPr>
            <a:xfrm>
              <a:off x="3750475" y="2481850"/>
              <a:ext cx="85125" cy="51800"/>
              <a:chOff x="3750475" y="2481850"/>
              <a:chExt cx="85125" cy="51800"/>
            </a:xfrm>
          </p:grpSpPr>
          <p:sp>
            <p:nvSpPr>
              <p:cNvPr id="4107" name="Google Shape;4107;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109" name="Google Shape;4109;p54"/>
            <p:cNvGrpSpPr/>
            <p:nvPr/>
          </p:nvGrpSpPr>
          <p:grpSpPr>
            <a:xfrm>
              <a:off x="3627175" y="2432450"/>
              <a:ext cx="172100" cy="169075"/>
              <a:chOff x="3627175" y="2432450"/>
              <a:chExt cx="172100" cy="169075"/>
            </a:xfrm>
          </p:grpSpPr>
          <p:sp>
            <p:nvSpPr>
              <p:cNvPr id="4110" name="Google Shape;4110;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112" name="Google Shape;4112;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113" name="Google Shape;4113;p54"/>
            <p:cNvGrpSpPr/>
            <p:nvPr/>
          </p:nvGrpSpPr>
          <p:grpSpPr>
            <a:xfrm>
              <a:off x="3561536" y="2585450"/>
              <a:ext cx="61539" cy="99045"/>
              <a:chOff x="3561536" y="2585450"/>
              <a:chExt cx="61539" cy="99045"/>
            </a:xfrm>
          </p:grpSpPr>
          <p:sp>
            <p:nvSpPr>
              <p:cNvPr id="4114" name="Google Shape;4114;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116" name="Google Shape;4116;p54"/>
            <p:cNvGrpSpPr/>
            <p:nvPr/>
          </p:nvGrpSpPr>
          <p:grpSpPr>
            <a:xfrm>
              <a:off x="3906325" y="1984500"/>
              <a:ext cx="156075" cy="262825"/>
              <a:chOff x="3906325" y="1984500"/>
              <a:chExt cx="156075" cy="262825"/>
            </a:xfrm>
          </p:grpSpPr>
          <p:sp>
            <p:nvSpPr>
              <p:cNvPr id="4117" name="Google Shape;4117;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118" name="Google Shape;4118;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54"/>
            <p:cNvGrpSpPr/>
            <p:nvPr/>
          </p:nvGrpSpPr>
          <p:grpSpPr>
            <a:xfrm>
              <a:off x="1397225" y="1637375"/>
              <a:ext cx="1401575" cy="1228250"/>
              <a:chOff x="1397225" y="1637375"/>
              <a:chExt cx="1401575" cy="1228250"/>
            </a:xfrm>
          </p:grpSpPr>
          <p:sp>
            <p:nvSpPr>
              <p:cNvPr id="4120" name="Google Shape;4120;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121" name="Google Shape;4121;p54"/>
              <p:cNvGrpSpPr/>
              <p:nvPr/>
            </p:nvGrpSpPr>
            <p:grpSpPr>
              <a:xfrm>
                <a:off x="1397225" y="1637375"/>
                <a:ext cx="1398775" cy="1228250"/>
                <a:chOff x="1397225" y="1637375"/>
                <a:chExt cx="1398775" cy="1228250"/>
              </a:xfrm>
            </p:grpSpPr>
            <p:sp>
              <p:nvSpPr>
                <p:cNvPr id="4122" name="Google Shape;4122;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4" name="Google Shape;4124;p54"/>
            <p:cNvGrpSpPr/>
            <p:nvPr/>
          </p:nvGrpSpPr>
          <p:grpSpPr>
            <a:xfrm>
              <a:off x="2605700" y="3152850"/>
              <a:ext cx="594125" cy="616250"/>
              <a:chOff x="2605700" y="3152850"/>
              <a:chExt cx="594125" cy="616250"/>
            </a:xfrm>
          </p:grpSpPr>
          <p:sp>
            <p:nvSpPr>
              <p:cNvPr id="4125" name="Google Shape;4125;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126" name="Google Shape;4126;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54"/>
            <p:cNvGrpSpPr/>
            <p:nvPr/>
          </p:nvGrpSpPr>
          <p:grpSpPr>
            <a:xfrm>
              <a:off x="2680375" y="3423800"/>
              <a:ext cx="182975" cy="761050"/>
              <a:chOff x="2680375" y="3423800"/>
              <a:chExt cx="182975" cy="761050"/>
            </a:xfrm>
          </p:grpSpPr>
          <p:sp>
            <p:nvSpPr>
              <p:cNvPr id="4128" name="Google Shape;4128;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129" name="Google Shape;4129;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4"/>
            <p:cNvGrpSpPr/>
            <p:nvPr/>
          </p:nvGrpSpPr>
          <p:grpSpPr>
            <a:xfrm>
              <a:off x="3918000" y="3561900"/>
              <a:ext cx="236225" cy="207100"/>
              <a:chOff x="3918000" y="3561900"/>
              <a:chExt cx="236225" cy="207100"/>
            </a:xfrm>
          </p:grpSpPr>
          <p:sp>
            <p:nvSpPr>
              <p:cNvPr id="4131" name="Google Shape;4131;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132" name="Google Shape;4132;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54"/>
            <p:cNvGrpSpPr/>
            <p:nvPr/>
          </p:nvGrpSpPr>
          <p:grpSpPr>
            <a:xfrm>
              <a:off x="1922950" y="1410350"/>
              <a:ext cx="1252825" cy="1162875"/>
              <a:chOff x="1922950" y="1410350"/>
              <a:chExt cx="1252825" cy="1162875"/>
            </a:xfrm>
          </p:grpSpPr>
          <p:sp>
            <p:nvSpPr>
              <p:cNvPr id="4137" name="Google Shape;4137;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3" name="Google Shape;4153;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4"/>
            <p:cNvGrpSpPr/>
            <p:nvPr/>
          </p:nvGrpSpPr>
          <p:grpSpPr>
            <a:xfrm>
              <a:off x="2711750" y="3572300"/>
              <a:ext cx="230725" cy="598425"/>
              <a:chOff x="2711750" y="3572300"/>
              <a:chExt cx="230725" cy="598425"/>
            </a:xfrm>
          </p:grpSpPr>
          <p:sp>
            <p:nvSpPr>
              <p:cNvPr id="4176" name="Google Shape;4176;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54"/>
            <p:cNvGrpSpPr/>
            <p:nvPr/>
          </p:nvGrpSpPr>
          <p:grpSpPr>
            <a:xfrm>
              <a:off x="3781475" y="1624825"/>
              <a:ext cx="153300" cy="166375"/>
              <a:chOff x="3781475" y="1624825"/>
              <a:chExt cx="153300" cy="166375"/>
            </a:xfrm>
          </p:grpSpPr>
          <p:sp>
            <p:nvSpPr>
              <p:cNvPr id="4180" name="Google Shape;4180;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4" name="Google Shape;4184;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54"/>
            <p:cNvGrpSpPr/>
            <p:nvPr/>
          </p:nvGrpSpPr>
          <p:grpSpPr>
            <a:xfrm>
              <a:off x="5068275" y="3161675"/>
              <a:ext cx="664875" cy="222850"/>
              <a:chOff x="5068275" y="3161675"/>
              <a:chExt cx="664875" cy="222850"/>
            </a:xfrm>
          </p:grpSpPr>
          <p:sp>
            <p:nvSpPr>
              <p:cNvPr id="4192" name="Google Shape;4192;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4"/>
            <p:cNvGrpSpPr/>
            <p:nvPr/>
          </p:nvGrpSpPr>
          <p:grpSpPr>
            <a:xfrm>
              <a:off x="3586375" y="2281300"/>
              <a:ext cx="125025" cy="175275"/>
              <a:chOff x="3586375" y="2281300"/>
              <a:chExt cx="125025" cy="175275"/>
            </a:xfrm>
          </p:grpSpPr>
          <p:sp>
            <p:nvSpPr>
              <p:cNvPr id="4226" name="Google Shape;4226;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4"/>
            <p:cNvGrpSpPr/>
            <p:nvPr/>
          </p:nvGrpSpPr>
          <p:grpSpPr>
            <a:xfrm>
              <a:off x="5298975" y="3412225"/>
              <a:ext cx="576450" cy="616225"/>
              <a:chOff x="5298975" y="3412225"/>
              <a:chExt cx="576450" cy="616225"/>
            </a:xfrm>
          </p:grpSpPr>
          <p:sp>
            <p:nvSpPr>
              <p:cNvPr id="4230" name="Google Shape;4230;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4"/>
            <p:cNvGrpSpPr/>
            <p:nvPr/>
          </p:nvGrpSpPr>
          <p:grpSpPr>
            <a:xfrm>
              <a:off x="5952300" y="3852150"/>
              <a:ext cx="231225" cy="287200"/>
              <a:chOff x="5952300" y="3852150"/>
              <a:chExt cx="231225" cy="287200"/>
            </a:xfrm>
          </p:grpSpPr>
          <p:sp>
            <p:nvSpPr>
              <p:cNvPr id="4233" name="Google Shape;4233;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3" name="Google Shape;4243;p54"/>
            <p:cNvGrpSpPr/>
            <p:nvPr/>
          </p:nvGrpSpPr>
          <p:grpSpPr>
            <a:xfrm>
              <a:off x="4842300" y="3099950"/>
              <a:ext cx="31425" cy="59650"/>
              <a:chOff x="4842300" y="3099950"/>
              <a:chExt cx="31425" cy="59650"/>
            </a:xfrm>
          </p:grpSpPr>
          <p:sp>
            <p:nvSpPr>
              <p:cNvPr id="4244" name="Google Shape;4244;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6" name="Google Shape;4256;p54"/>
            <p:cNvGrpSpPr/>
            <p:nvPr/>
          </p:nvGrpSpPr>
          <p:grpSpPr>
            <a:xfrm>
              <a:off x="3866750" y="2520350"/>
              <a:ext cx="78475" cy="60700"/>
              <a:chOff x="3866750" y="2520350"/>
              <a:chExt cx="78475" cy="60700"/>
            </a:xfrm>
          </p:grpSpPr>
          <p:sp>
            <p:nvSpPr>
              <p:cNvPr id="4257" name="Google Shape;4257;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54"/>
            <p:cNvGrpSpPr/>
            <p:nvPr/>
          </p:nvGrpSpPr>
          <p:grpSpPr>
            <a:xfrm>
              <a:off x="3450375" y="3038225"/>
              <a:ext cx="132875" cy="99400"/>
              <a:chOff x="3450375" y="3038225"/>
              <a:chExt cx="132875" cy="99400"/>
            </a:xfrm>
          </p:grpSpPr>
          <p:sp>
            <p:nvSpPr>
              <p:cNvPr id="4304" name="Google Shape;4304;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4073623" y="3195884"/>
            <a:ext cx="1990503" cy="1173794"/>
            <a:chOff x="4714886" y="3271938"/>
            <a:chExt cx="1202721" cy="709241"/>
          </a:xfrm>
        </p:grpSpPr>
        <p:grpSp>
          <p:nvGrpSpPr>
            <p:cNvPr id="4342" name="Google Shape;4342;p54"/>
            <p:cNvGrpSpPr/>
            <p:nvPr/>
          </p:nvGrpSpPr>
          <p:grpSpPr>
            <a:xfrm>
              <a:off x="4714886" y="3271938"/>
              <a:ext cx="1202721" cy="709241"/>
              <a:chOff x="2514225" y="4239175"/>
              <a:chExt cx="2084800" cy="1229400"/>
            </a:xfrm>
          </p:grpSpPr>
          <p:sp>
            <p:nvSpPr>
              <p:cNvPr id="4343" name="Google Shape;4343;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8" name="Google Shape;4618;p54"/>
            <p:cNvGrpSpPr/>
            <p:nvPr/>
          </p:nvGrpSpPr>
          <p:grpSpPr>
            <a:xfrm>
              <a:off x="4851510" y="3282978"/>
              <a:ext cx="1028757" cy="669305"/>
              <a:chOff x="2732000" y="1526850"/>
              <a:chExt cx="1783250" cy="1160175"/>
            </a:xfrm>
          </p:grpSpPr>
          <p:sp>
            <p:nvSpPr>
              <p:cNvPr id="4619" name="Google Shape;4619;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54"/>
          <p:cNvGrpSpPr/>
          <p:nvPr/>
        </p:nvGrpSpPr>
        <p:grpSpPr>
          <a:xfrm>
            <a:off x="4005100" y="1921297"/>
            <a:ext cx="2127409" cy="1097580"/>
            <a:chOff x="4758945" y="2591412"/>
            <a:chExt cx="1114585" cy="575011"/>
          </a:xfrm>
        </p:grpSpPr>
        <p:grpSp>
          <p:nvGrpSpPr>
            <p:cNvPr id="4656" name="Google Shape;4656;p54"/>
            <p:cNvGrpSpPr/>
            <p:nvPr/>
          </p:nvGrpSpPr>
          <p:grpSpPr>
            <a:xfrm>
              <a:off x="4758945" y="2591412"/>
              <a:ext cx="1114585" cy="575011"/>
              <a:chOff x="4758945" y="2591412"/>
              <a:chExt cx="1114585" cy="575011"/>
            </a:xfrm>
          </p:grpSpPr>
          <p:sp>
            <p:nvSpPr>
              <p:cNvPr id="4657" name="Google Shape;4657;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54"/>
            <p:cNvGrpSpPr/>
            <p:nvPr/>
          </p:nvGrpSpPr>
          <p:grpSpPr>
            <a:xfrm>
              <a:off x="4760834" y="2594715"/>
              <a:ext cx="1108903" cy="517407"/>
              <a:chOff x="4760834" y="2594715"/>
              <a:chExt cx="1108903" cy="517407"/>
            </a:xfrm>
          </p:grpSpPr>
          <p:sp>
            <p:nvSpPr>
              <p:cNvPr id="4674" name="Google Shape;4674;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Shape 4991"/>
        <p:cNvGrpSpPr/>
        <p:nvPr/>
      </p:nvGrpSpPr>
      <p:grpSpPr>
        <a:xfrm>
          <a:off x="0" y="0"/>
          <a:ext cx="0" cy="0"/>
          <a:chOff x="0" y="0"/>
          <a:chExt cx="0" cy="0"/>
        </a:xfrm>
      </p:grpSpPr>
      <p:sp>
        <p:nvSpPr>
          <p:cNvPr id="4992" name="Google Shape;4992;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3" name="Google Shape;4993;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994" name="Google Shape;4994;p55"/>
          <p:cNvGrpSpPr/>
          <p:nvPr/>
        </p:nvGrpSpPr>
        <p:grpSpPr>
          <a:xfrm>
            <a:off x="866243" y="2291587"/>
            <a:ext cx="415546" cy="355053"/>
            <a:chOff x="866243" y="2291587"/>
            <a:chExt cx="415546" cy="355053"/>
          </a:xfrm>
        </p:grpSpPr>
        <p:sp>
          <p:nvSpPr>
            <p:cNvPr id="4995" name="Google Shape;4995;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55"/>
          <p:cNvGrpSpPr/>
          <p:nvPr/>
        </p:nvGrpSpPr>
        <p:grpSpPr>
          <a:xfrm>
            <a:off x="1958520" y="2302574"/>
            <a:ext cx="359213" cy="327807"/>
            <a:chOff x="1958520" y="2302574"/>
            <a:chExt cx="359213" cy="327807"/>
          </a:xfrm>
        </p:grpSpPr>
        <p:sp>
          <p:nvSpPr>
            <p:cNvPr id="5002" name="Google Shape;5002;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5"/>
          <p:cNvGrpSpPr/>
          <p:nvPr/>
        </p:nvGrpSpPr>
        <p:grpSpPr>
          <a:xfrm>
            <a:off x="2579882" y="2287427"/>
            <a:ext cx="207582" cy="359594"/>
            <a:chOff x="2656082" y="2287427"/>
            <a:chExt cx="207582" cy="359594"/>
          </a:xfrm>
        </p:grpSpPr>
        <p:sp>
          <p:nvSpPr>
            <p:cNvPr id="5006" name="Google Shape;5006;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3049653" y="2321468"/>
            <a:ext cx="362991" cy="290018"/>
            <a:chOff x="3049653" y="2321468"/>
            <a:chExt cx="362991" cy="290018"/>
          </a:xfrm>
        </p:grpSpPr>
        <p:sp>
          <p:nvSpPr>
            <p:cNvPr id="5011" name="Google Shape;5011;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5"/>
          <p:cNvGrpSpPr/>
          <p:nvPr/>
        </p:nvGrpSpPr>
        <p:grpSpPr>
          <a:xfrm>
            <a:off x="3564243" y="2289904"/>
            <a:ext cx="422342" cy="355243"/>
            <a:chOff x="3564243" y="2289904"/>
            <a:chExt cx="422342" cy="355243"/>
          </a:xfrm>
        </p:grpSpPr>
        <p:sp>
          <p:nvSpPr>
            <p:cNvPr id="5016" name="Google Shape;5016;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2" name="Google Shape;5022;p55"/>
          <p:cNvGrpSpPr/>
          <p:nvPr/>
        </p:nvGrpSpPr>
        <p:grpSpPr>
          <a:xfrm>
            <a:off x="4687894" y="2289713"/>
            <a:ext cx="359594" cy="353909"/>
            <a:chOff x="4687894" y="2289713"/>
            <a:chExt cx="359594" cy="353909"/>
          </a:xfrm>
        </p:grpSpPr>
        <p:sp>
          <p:nvSpPr>
            <p:cNvPr id="5023" name="Google Shape;5023;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55"/>
          <p:cNvGrpSpPr/>
          <p:nvPr/>
        </p:nvGrpSpPr>
        <p:grpSpPr>
          <a:xfrm>
            <a:off x="6372624" y="2308227"/>
            <a:ext cx="263567" cy="317614"/>
            <a:chOff x="6421399" y="2308227"/>
            <a:chExt cx="263567" cy="317614"/>
          </a:xfrm>
        </p:grpSpPr>
        <p:sp>
          <p:nvSpPr>
            <p:cNvPr id="5028" name="Google Shape;5028;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5"/>
          <p:cNvGrpSpPr/>
          <p:nvPr/>
        </p:nvGrpSpPr>
        <p:grpSpPr>
          <a:xfrm>
            <a:off x="6870193" y="2295620"/>
            <a:ext cx="360356" cy="343462"/>
            <a:chOff x="6870193" y="2295620"/>
            <a:chExt cx="360356" cy="343462"/>
          </a:xfrm>
        </p:grpSpPr>
        <p:sp>
          <p:nvSpPr>
            <p:cNvPr id="5033" name="Google Shape;5033;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5"/>
          <p:cNvGrpSpPr/>
          <p:nvPr/>
        </p:nvGrpSpPr>
        <p:grpSpPr>
          <a:xfrm>
            <a:off x="7441465" y="2302860"/>
            <a:ext cx="342192" cy="327140"/>
            <a:chOff x="7441465" y="2302860"/>
            <a:chExt cx="342192" cy="327140"/>
          </a:xfrm>
        </p:grpSpPr>
        <p:sp>
          <p:nvSpPr>
            <p:cNvPr id="5036" name="Google Shape;5036;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5"/>
          <p:cNvGrpSpPr/>
          <p:nvPr/>
        </p:nvGrpSpPr>
        <p:grpSpPr>
          <a:xfrm>
            <a:off x="7989683" y="2350207"/>
            <a:ext cx="332761" cy="234066"/>
            <a:chOff x="7989683" y="2350207"/>
            <a:chExt cx="332761" cy="234066"/>
          </a:xfrm>
        </p:grpSpPr>
        <p:sp>
          <p:nvSpPr>
            <p:cNvPr id="5039" name="Google Shape;5039;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55"/>
          <p:cNvGrpSpPr/>
          <p:nvPr/>
        </p:nvGrpSpPr>
        <p:grpSpPr>
          <a:xfrm>
            <a:off x="5823294" y="2309751"/>
            <a:ext cx="315327" cy="314978"/>
            <a:chOff x="5823294" y="2309751"/>
            <a:chExt cx="315327" cy="314978"/>
          </a:xfrm>
        </p:grpSpPr>
        <p:sp>
          <p:nvSpPr>
            <p:cNvPr id="5046" name="Google Shape;5046;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2497275" y="2744159"/>
            <a:ext cx="370930" cy="370549"/>
            <a:chOff x="2497275" y="2744159"/>
            <a:chExt cx="370930" cy="370549"/>
          </a:xfrm>
        </p:grpSpPr>
        <p:sp>
          <p:nvSpPr>
            <p:cNvPr id="5064" name="Google Shape;5064;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55"/>
          <p:cNvGrpSpPr/>
          <p:nvPr/>
        </p:nvGrpSpPr>
        <p:grpSpPr>
          <a:xfrm>
            <a:off x="860940" y="2746477"/>
            <a:ext cx="371883" cy="365691"/>
            <a:chOff x="860940" y="2746477"/>
            <a:chExt cx="371883" cy="365691"/>
          </a:xfrm>
        </p:grpSpPr>
        <p:sp>
          <p:nvSpPr>
            <p:cNvPr id="5071" name="Google Shape;5071;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55"/>
          <p:cNvGrpSpPr/>
          <p:nvPr/>
        </p:nvGrpSpPr>
        <p:grpSpPr>
          <a:xfrm>
            <a:off x="1493849" y="2775533"/>
            <a:ext cx="283985" cy="341080"/>
            <a:chOff x="1493849" y="2775533"/>
            <a:chExt cx="283985" cy="341080"/>
          </a:xfrm>
        </p:grpSpPr>
        <p:sp>
          <p:nvSpPr>
            <p:cNvPr id="5077" name="Google Shape;5077;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55"/>
          <p:cNvGrpSpPr/>
          <p:nvPr/>
        </p:nvGrpSpPr>
        <p:grpSpPr>
          <a:xfrm>
            <a:off x="1952836" y="2774422"/>
            <a:ext cx="372835" cy="342573"/>
            <a:chOff x="1952836" y="2774422"/>
            <a:chExt cx="372835" cy="342573"/>
          </a:xfrm>
        </p:grpSpPr>
        <p:sp>
          <p:nvSpPr>
            <p:cNvPr id="5080" name="Google Shape;5080;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5"/>
          <p:cNvGrpSpPr/>
          <p:nvPr/>
        </p:nvGrpSpPr>
        <p:grpSpPr>
          <a:xfrm>
            <a:off x="3079916" y="2744477"/>
            <a:ext cx="332729" cy="372518"/>
            <a:chOff x="3079916" y="2744477"/>
            <a:chExt cx="332729" cy="372518"/>
          </a:xfrm>
        </p:grpSpPr>
        <p:sp>
          <p:nvSpPr>
            <p:cNvPr id="5084" name="Google Shape;5084;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55"/>
          <p:cNvGrpSpPr/>
          <p:nvPr/>
        </p:nvGrpSpPr>
        <p:grpSpPr>
          <a:xfrm>
            <a:off x="3620576" y="2745525"/>
            <a:ext cx="336889" cy="355592"/>
            <a:chOff x="3620576" y="2745525"/>
            <a:chExt cx="336889" cy="355592"/>
          </a:xfrm>
        </p:grpSpPr>
        <p:sp>
          <p:nvSpPr>
            <p:cNvPr id="5088" name="Google Shape;5088;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55"/>
          <p:cNvGrpSpPr/>
          <p:nvPr/>
        </p:nvGrpSpPr>
        <p:grpSpPr>
          <a:xfrm>
            <a:off x="4126815" y="2760704"/>
            <a:ext cx="380393" cy="363118"/>
            <a:chOff x="4126815" y="2760704"/>
            <a:chExt cx="380393" cy="363118"/>
          </a:xfrm>
        </p:grpSpPr>
        <p:sp>
          <p:nvSpPr>
            <p:cNvPr id="5091" name="Google Shape;5091;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5"/>
          <p:cNvGrpSpPr/>
          <p:nvPr/>
        </p:nvGrpSpPr>
        <p:grpSpPr>
          <a:xfrm>
            <a:off x="4675986" y="2745684"/>
            <a:ext cx="381346" cy="368644"/>
            <a:chOff x="4675986" y="2745684"/>
            <a:chExt cx="381346" cy="368644"/>
          </a:xfrm>
        </p:grpSpPr>
        <p:sp>
          <p:nvSpPr>
            <p:cNvPr id="5096" name="Google Shape;5096;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5"/>
          <p:cNvGrpSpPr/>
          <p:nvPr/>
        </p:nvGrpSpPr>
        <p:grpSpPr>
          <a:xfrm>
            <a:off x="5220616" y="2791061"/>
            <a:ext cx="373185" cy="302466"/>
            <a:chOff x="5220616" y="2791061"/>
            <a:chExt cx="373185" cy="302466"/>
          </a:xfrm>
        </p:grpSpPr>
        <p:sp>
          <p:nvSpPr>
            <p:cNvPr id="5099" name="Google Shape;5099;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55"/>
          <p:cNvGrpSpPr/>
          <p:nvPr/>
        </p:nvGrpSpPr>
        <p:grpSpPr>
          <a:xfrm>
            <a:off x="5788661" y="2772517"/>
            <a:ext cx="284366" cy="344097"/>
            <a:chOff x="5864861" y="2772517"/>
            <a:chExt cx="284366" cy="344097"/>
          </a:xfrm>
        </p:grpSpPr>
        <p:sp>
          <p:nvSpPr>
            <p:cNvPr id="5118" name="Google Shape;5118;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55"/>
          <p:cNvGrpSpPr/>
          <p:nvPr/>
        </p:nvGrpSpPr>
        <p:grpSpPr>
          <a:xfrm>
            <a:off x="6974158" y="2789537"/>
            <a:ext cx="255247" cy="327458"/>
            <a:chOff x="6974158" y="2789537"/>
            <a:chExt cx="255247" cy="327458"/>
          </a:xfrm>
        </p:grpSpPr>
        <p:sp>
          <p:nvSpPr>
            <p:cNvPr id="5126" name="Google Shape;5126;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5"/>
          <p:cNvGrpSpPr/>
          <p:nvPr/>
        </p:nvGrpSpPr>
        <p:grpSpPr>
          <a:xfrm>
            <a:off x="7530697" y="2790299"/>
            <a:ext cx="244291" cy="326314"/>
            <a:chOff x="7530697" y="2790299"/>
            <a:chExt cx="244291" cy="326314"/>
          </a:xfrm>
        </p:grpSpPr>
        <p:sp>
          <p:nvSpPr>
            <p:cNvPr id="5133" name="Google Shape;5133;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55"/>
          <p:cNvGrpSpPr/>
          <p:nvPr/>
        </p:nvGrpSpPr>
        <p:grpSpPr>
          <a:xfrm>
            <a:off x="7988191" y="2832248"/>
            <a:ext cx="332348" cy="283985"/>
            <a:chOff x="7988191" y="2832248"/>
            <a:chExt cx="332348" cy="283985"/>
          </a:xfrm>
        </p:grpSpPr>
        <p:sp>
          <p:nvSpPr>
            <p:cNvPr id="5140" name="Google Shape;5140;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55"/>
          <p:cNvGrpSpPr/>
          <p:nvPr/>
        </p:nvGrpSpPr>
        <p:grpSpPr>
          <a:xfrm>
            <a:off x="3588440" y="3258368"/>
            <a:ext cx="364484" cy="262423"/>
            <a:chOff x="3588440" y="3258368"/>
            <a:chExt cx="364484" cy="262423"/>
          </a:xfrm>
        </p:grpSpPr>
        <p:sp>
          <p:nvSpPr>
            <p:cNvPr id="5145" name="Google Shape;5145;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55"/>
          <p:cNvGrpSpPr/>
          <p:nvPr/>
        </p:nvGrpSpPr>
        <p:grpSpPr>
          <a:xfrm>
            <a:off x="5765817" y="3227724"/>
            <a:ext cx="364865" cy="324822"/>
            <a:chOff x="5765817" y="3227724"/>
            <a:chExt cx="364865" cy="324822"/>
          </a:xfrm>
        </p:grpSpPr>
        <p:sp>
          <p:nvSpPr>
            <p:cNvPr id="5153" name="Google Shape;5153;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5"/>
          <p:cNvGrpSpPr/>
          <p:nvPr/>
        </p:nvGrpSpPr>
        <p:grpSpPr>
          <a:xfrm>
            <a:off x="6228583" y="3237664"/>
            <a:ext cx="446539" cy="303895"/>
            <a:chOff x="6228583" y="3237664"/>
            <a:chExt cx="446539" cy="303895"/>
          </a:xfrm>
        </p:grpSpPr>
        <p:sp>
          <p:nvSpPr>
            <p:cNvPr id="5157" name="Google Shape;5157;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5"/>
          <p:cNvGrpSpPr/>
          <p:nvPr/>
        </p:nvGrpSpPr>
        <p:grpSpPr>
          <a:xfrm>
            <a:off x="865862" y="3207306"/>
            <a:ext cx="364484" cy="364897"/>
            <a:chOff x="865862" y="3207306"/>
            <a:chExt cx="364484" cy="364897"/>
          </a:xfrm>
        </p:grpSpPr>
        <p:sp>
          <p:nvSpPr>
            <p:cNvPr id="5175" name="Google Shape;5175;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5"/>
          <p:cNvGrpSpPr/>
          <p:nvPr/>
        </p:nvGrpSpPr>
        <p:grpSpPr>
          <a:xfrm>
            <a:off x="1404617" y="3226962"/>
            <a:ext cx="370168" cy="325965"/>
            <a:chOff x="1404617" y="3226962"/>
            <a:chExt cx="370168" cy="325965"/>
          </a:xfrm>
        </p:grpSpPr>
        <p:sp>
          <p:nvSpPr>
            <p:cNvPr id="5190" name="Google Shape;5190;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5"/>
          <p:cNvGrpSpPr/>
          <p:nvPr/>
        </p:nvGrpSpPr>
        <p:grpSpPr>
          <a:xfrm>
            <a:off x="1954741" y="3212419"/>
            <a:ext cx="366389" cy="354481"/>
            <a:chOff x="1954741" y="3212419"/>
            <a:chExt cx="366389" cy="354481"/>
          </a:xfrm>
        </p:grpSpPr>
        <p:sp>
          <p:nvSpPr>
            <p:cNvPr id="5200" name="Google Shape;5200;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5"/>
          <p:cNvGrpSpPr/>
          <p:nvPr/>
        </p:nvGrpSpPr>
        <p:grpSpPr>
          <a:xfrm>
            <a:off x="3043239" y="3215626"/>
            <a:ext cx="366008" cy="348670"/>
            <a:chOff x="3043239" y="3215626"/>
            <a:chExt cx="366008" cy="348670"/>
          </a:xfrm>
        </p:grpSpPr>
        <p:sp>
          <p:nvSpPr>
            <p:cNvPr id="5208" name="Google Shape;5208;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5"/>
          <p:cNvGrpSpPr/>
          <p:nvPr/>
        </p:nvGrpSpPr>
        <p:grpSpPr>
          <a:xfrm>
            <a:off x="4218333" y="3184982"/>
            <a:ext cx="209107" cy="383442"/>
            <a:chOff x="4218333" y="3184982"/>
            <a:chExt cx="209107" cy="383442"/>
          </a:xfrm>
        </p:grpSpPr>
        <p:sp>
          <p:nvSpPr>
            <p:cNvPr id="5211" name="Google Shape;5211;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55"/>
          <p:cNvGrpSpPr/>
          <p:nvPr/>
        </p:nvGrpSpPr>
        <p:grpSpPr>
          <a:xfrm>
            <a:off x="6896644" y="3216007"/>
            <a:ext cx="322917" cy="347876"/>
            <a:chOff x="6896644" y="3216007"/>
            <a:chExt cx="322917" cy="347876"/>
          </a:xfrm>
        </p:grpSpPr>
        <p:sp>
          <p:nvSpPr>
            <p:cNvPr id="5215" name="Google Shape;5215;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5"/>
          <p:cNvGrpSpPr/>
          <p:nvPr/>
        </p:nvGrpSpPr>
        <p:grpSpPr>
          <a:xfrm>
            <a:off x="7429366" y="3223183"/>
            <a:ext cx="334634" cy="333904"/>
            <a:chOff x="7429366" y="3223183"/>
            <a:chExt cx="334634" cy="333904"/>
          </a:xfrm>
        </p:grpSpPr>
        <p:sp>
          <p:nvSpPr>
            <p:cNvPr id="5223" name="Google Shape;5223;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5"/>
          <p:cNvGrpSpPr/>
          <p:nvPr/>
        </p:nvGrpSpPr>
        <p:grpSpPr>
          <a:xfrm>
            <a:off x="5216456" y="3725484"/>
            <a:ext cx="356196" cy="265631"/>
            <a:chOff x="5216456" y="3725484"/>
            <a:chExt cx="356196" cy="265631"/>
          </a:xfrm>
        </p:grpSpPr>
        <p:sp>
          <p:nvSpPr>
            <p:cNvPr id="5227" name="Google Shape;5227;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5"/>
          <p:cNvGrpSpPr/>
          <p:nvPr/>
        </p:nvGrpSpPr>
        <p:grpSpPr>
          <a:xfrm>
            <a:off x="6849393" y="3733994"/>
            <a:ext cx="355053" cy="248038"/>
            <a:chOff x="6849393" y="3733994"/>
            <a:chExt cx="355053" cy="248038"/>
          </a:xfrm>
        </p:grpSpPr>
        <p:sp>
          <p:nvSpPr>
            <p:cNvPr id="5230" name="Google Shape;5230;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5"/>
          <p:cNvGrpSpPr/>
          <p:nvPr/>
        </p:nvGrpSpPr>
        <p:grpSpPr>
          <a:xfrm>
            <a:off x="7918997" y="3714687"/>
            <a:ext cx="392111" cy="280206"/>
            <a:chOff x="7918997" y="3714687"/>
            <a:chExt cx="392111" cy="280206"/>
          </a:xfrm>
        </p:grpSpPr>
        <p:sp>
          <p:nvSpPr>
            <p:cNvPr id="5236" name="Google Shape;5236;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55"/>
          <p:cNvGrpSpPr/>
          <p:nvPr/>
        </p:nvGrpSpPr>
        <p:grpSpPr>
          <a:xfrm>
            <a:off x="1408777" y="3680964"/>
            <a:ext cx="357720" cy="355148"/>
            <a:chOff x="1408777" y="3680964"/>
            <a:chExt cx="357720" cy="355148"/>
          </a:xfrm>
        </p:grpSpPr>
        <p:sp>
          <p:nvSpPr>
            <p:cNvPr id="5243" name="Google Shape;5243;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5"/>
          <p:cNvGrpSpPr/>
          <p:nvPr/>
        </p:nvGrpSpPr>
        <p:grpSpPr>
          <a:xfrm>
            <a:off x="1952836" y="3680964"/>
            <a:ext cx="357720" cy="355148"/>
            <a:chOff x="1952836" y="3680964"/>
            <a:chExt cx="357720" cy="355148"/>
          </a:xfrm>
        </p:grpSpPr>
        <p:sp>
          <p:nvSpPr>
            <p:cNvPr id="5249" name="Google Shape;5249;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5"/>
          <p:cNvGrpSpPr/>
          <p:nvPr/>
        </p:nvGrpSpPr>
        <p:grpSpPr>
          <a:xfrm>
            <a:off x="2496894" y="3680964"/>
            <a:ext cx="357720" cy="355148"/>
            <a:chOff x="2496894" y="3680964"/>
            <a:chExt cx="357720" cy="355148"/>
          </a:xfrm>
        </p:grpSpPr>
        <p:sp>
          <p:nvSpPr>
            <p:cNvPr id="5255" name="Google Shape;5255;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55"/>
          <p:cNvGrpSpPr/>
          <p:nvPr/>
        </p:nvGrpSpPr>
        <p:grpSpPr>
          <a:xfrm>
            <a:off x="3040984" y="3681059"/>
            <a:ext cx="356164" cy="355815"/>
            <a:chOff x="3040984" y="3681059"/>
            <a:chExt cx="356164" cy="355815"/>
          </a:xfrm>
        </p:grpSpPr>
        <p:sp>
          <p:nvSpPr>
            <p:cNvPr id="5261" name="Google Shape;5261;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5"/>
          <p:cNvGrpSpPr/>
          <p:nvPr/>
        </p:nvGrpSpPr>
        <p:grpSpPr>
          <a:xfrm>
            <a:off x="3584280" y="3699191"/>
            <a:ext cx="358069" cy="317995"/>
            <a:chOff x="3584280" y="3699191"/>
            <a:chExt cx="358069" cy="317995"/>
          </a:xfrm>
        </p:grpSpPr>
        <p:sp>
          <p:nvSpPr>
            <p:cNvPr id="5265" name="Google Shape;5265;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5"/>
          <p:cNvGrpSpPr/>
          <p:nvPr/>
        </p:nvGrpSpPr>
        <p:grpSpPr>
          <a:xfrm>
            <a:off x="4129482" y="3681059"/>
            <a:ext cx="355402" cy="354291"/>
            <a:chOff x="4129482" y="3681059"/>
            <a:chExt cx="355402" cy="354291"/>
          </a:xfrm>
        </p:grpSpPr>
        <p:sp>
          <p:nvSpPr>
            <p:cNvPr id="5270" name="Google Shape;5270;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5"/>
          <p:cNvGrpSpPr/>
          <p:nvPr/>
        </p:nvGrpSpPr>
        <p:grpSpPr>
          <a:xfrm>
            <a:off x="4673540" y="3680297"/>
            <a:ext cx="355434" cy="355815"/>
            <a:chOff x="4673540" y="3680297"/>
            <a:chExt cx="355434" cy="355815"/>
          </a:xfrm>
        </p:grpSpPr>
        <p:sp>
          <p:nvSpPr>
            <p:cNvPr id="5275" name="Google Shape;5275;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5"/>
          <p:cNvGrpSpPr/>
          <p:nvPr/>
        </p:nvGrpSpPr>
        <p:grpSpPr>
          <a:xfrm>
            <a:off x="5779408" y="3699191"/>
            <a:ext cx="317645" cy="318757"/>
            <a:chOff x="5779408" y="3699191"/>
            <a:chExt cx="317645" cy="318757"/>
          </a:xfrm>
        </p:grpSpPr>
        <p:sp>
          <p:nvSpPr>
            <p:cNvPr id="5279" name="Google Shape;5279;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55"/>
          <p:cNvGrpSpPr/>
          <p:nvPr/>
        </p:nvGrpSpPr>
        <p:grpSpPr>
          <a:xfrm>
            <a:off x="7390435" y="3680868"/>
            <a:ext cx="372073" cy="355243"/>
            <a:chOff x="7390435" y="3680868"/>
            <a:chExt cx="372073" cy="355243"/>
          </a:xfrm>
        </p:grpSpPr>
        <p:sp>
          <p:nvSpPr>
            <p:cNvPr id="5283" name="Google Shape;5283;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1421638" y="4125629"/>
            <a:ext cx="374709" cy="374010"/>
            <a:chOff x="1421638" y="4125629"/>
            <a:chExt cx="374709" cy="374010"/>
          </a:xfrm>
        </p:grpSpPr>
        <p:sp>
          <p:nvSpPr>
            <p:cNvPr id="5290" name="Google Shape;5290;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5"/>
          <p:cNvGrpSpPr/>
          <p:nvPr/>
        </p:nvGrpSpPr>
        <p:grpSpPr>
          <a:xfrm>
            <a:off x="1973254" y="4156304"/>
            <a:ext cx="357720" cy="342192"/>
            <a:chOff x="1973254" y="4156304"/>
            <a:chExt cx="357720" cy="342192"/>
          </a:xfrm>
        </p:grpSpPr>
        <p:sp>
          <p:nvSpPr>
            <p:cNvPr id="5293" name="Google Shape;5293;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55"/>
          <p:cNvGrpSpPr/>
          <p:nvPr/>
        </p:nvGrpSpPr>
        <p:grpSpPr>
          <a:xfrm>
            <a:off x="2523759" y="4135505"/>
            <a:ext cx="341049" cy="340318"/>
            <a:chOff x="2523759" y="4135505"/>
            <a:chExt cx="341049" cy="340318"/>
          </a:xfrm>
        </p:grpSpPr>
        <p:sp>
          <p:nvSpPr>
            <p:cNvPr id="5300" name="Google Shape;5300;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5"/>
          <p:cNvGrpSpPr/>
          <p:nvPr/>
        </p:nvGrpSpPr>
        <p:grpSpPr>
          <a:xfrm>
            <a:off x="3040603" y="4130360"/>
            <a:ext cx="392079" cy="350353"/>
            <a:chOff x="3040603" y="4130360"/>
            <a:chExt cx="392079" cy="350353"/>
          </a:xfrm>
        </p:grpSpPr>
        <p:sp>
          <p:nvSpPr>
            <p:cNvPr id="5303" name="Google Shape;5303;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5"/>
          <p:cNvGrpSpPr/>
          <p:nvPr/>
        </p:nvGrpSpPr>
        <p:grpSpPr>
          <a:xfrm>
            <a:off x="3662144" y="4135505"/>
            <a:ext cx="232955" cy="340318"/>
            <a:chOff x="3662144" y="4135505"/>
            <a:chExt cx="232955" cy="340318"/>
          </a:xfrm>
        </p:grpSpPr>
        <p:sp>
          <p:nvSpPr>
            <p:cNvPr id="5314" name="Google Shape;5314;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5"/>
          <p:cNvGrpSpPr/>
          <p:nvPr/>
        </p:nvGrpSpPr>
        <p:grpSpPr>
          <a:xfrm>
            <a:off x="4149138" y="4121151"/>
            <a:ext cx="344065" cy="368644"/>
            <a:chOff x="4149138" y="4121151"/>
            <a:chExt cx="344065" cy="368644"/>
          </a:xfrm>
        </p:grpSpPr>
        <p:sp>
          <p:nvSpPr>
            <p:cNvPr id="5319" name="Google Shape;5319;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55"/>
          <p:cNvGrpSpPr/>
          <p:nvPr/>
        </p:nvGrpSpPr>
        <p:grpSpPr>
          <a:xfrm>
            <a:off x="5206262" y="4174817"/>
            <a:ext cx="397763" cy="262804"/>
            <a:chOff x="5206262" y="4174817"/>
            <a:chExt cx="397763" cy="262804"/>
          </a:xfrm>
        </p:grpSpPr>
        <p:sp>
          <p:nvSpPr>
            <p:cNvPr id="5333" name="Google Shape;5333;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5"/>
          <p:cNvGrpSpPr/>
          <p:nvPr/>
        </p:nvGrpSpPr>
        <p:grpSpPr>
          <a:xfrm>
            <a:off x="5727616" y="4204699"/>
            <a:ext cx="440505" cy="290018"/>
            <a:chOff x="5727616" y="4204699"/>
            <a:chExt cx="440505" cy="290018"/>
          </a:xfrm>
        </p:grpSpPr>
        <p:sp>
          <p:nvSpPr>
            <p:cNvPr id="5341" name="Google Shape;5341;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6410063" y="4135124"/>
            <a:ext cx="159950" cy="364516"/>
            <a:chOff x="6410063" y="4135124"/>
            <a:chExt cx="159950" cy="364516"/>
          </a:xfrm>
        </p:grpSpPr>
        <p:sp>
          <p:nvSpPr>
            <p:cNvPr id="5350" name="Google Shape;5350;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55"/>
          <p:cNvGrpSpPr/>
          <p:nvPr/>
        </p:nvGrpSpPr>
        <p:grpSpPr>
          <a:xfrm>
            <a:off x="6924652" y="4135505"/>
            <a:ext cx="214378" cy="364135"/>
            <a:chOff x="6924652" y="4135505"/>
            <a:chExt cx="214378" cy="364135"/>
          </a:xfrm>
        </p:grpSpPr>
        <p:sp>
          <p:nvSpPr>
            <p:cNvPr id="5355" name="Google Shape;5355;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55"/>
          <p:cNvGrpSpPr/>
          <p:nvPr/>
        </p:nvGrpSpPr>
        <p:grpSpPr>
          <a:xfrm>
            <a:off x="7384751" y="4147984"/>
            <a:ext cx="380012" cy="351274"/>
            <a:chOff x="7384751" y="4147984"/>
            <a:chExt cx="380012" cy="351274"/>
          </a:xfrm>
        </p:grpSpPr>
        <p:sp>
          <p:nvSpPr>
            <p:cNvPr id="5360" name="Google Shape;5360;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Shape 5368"/>
        <p:cNvGrpSpPr/>
        <p:nvPr/>
      </p:nvGrpSpPr>
      <p:grpSpPr>
        <a:xfrm>
          <a:off x="0" y="0"/>
          <a:ext cx="0" cy="0"/>
          <a:chOff x="0" y="0"/>
          <a:chExt cx="0" cy="0"/>
        </a:xfrm>
      </p:grpSpPr>
      <p:sp>
        <p:nvSpPr>
          <p:cNvPr id="5369" name="Google Shape;5369;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0" name="Google Shape;5370;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1" name="Google Shape;5371;p56"/>
          <p:cNvGrpSpPr/>
          <p:nvPr/>
        </p:nvGrpSpPr>
        <p:grpSpPr>
          <a:xfrm>
            <a:off x="1989449" y="4282269"/>
            <a:ext cx="374774" cy="346073"/>
            <a:chOff x="1989449" y="4282269"/>
            <a:chExt cx="374774" cy="346073"/>
          </a:xfrm>
        </p:grpSpPr>
        <p:sp>
          <p:nvSpPr>
            <p:cNvPr id="5372" name="Google Shape;5372;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56"/>
          <p:cNvGrpSpPr/>
          <p:nvPr/>
        </p:nvGrpSpPr>
        <p:grpSpPr>
          <a:xfrm>
            <a:off x="2487439" y="4280740"/>
            <a:ext cx="198775" cy="348972"/>
            <a:chOff x="2487439" y="4280740"/>
            <a:chExt cx="198775" cy="348972"/>
          </a:xfrm>
        </p:grpSpPr>
        <p:sp>
          <p:nvSpPr>
            <p:cNvPr id="5378" name="Google Shape;5378;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6"/>
          <p:cNvGrpSpPr/>
          <p:nvPr/>
        </p:nvGrpSpPr>
        <p:grpSpPr>
          <a:xfrm>
            <a:off x="2810958" y="4273923"/>
            <a:ext cx="353145" cy="361873"/>
            <a:chOff x="2810958" y="4273923"/>
            <a:chExt cx="353145" cy="361873"/>
          </a:xfrm>
        </p:grpSpPr>
        <p:sp>
          <p:nvSpPr>
            <p:cNvPr id="5383" name="Google Shape;5383;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6275635" y="4282651"/>
            <a:ext cx="209383" cy="366778"/>
            <a:chOff x="6275635" y="4282651"/>
            <a:chExt cx="209383" cy="366778"/>
          </a:xfrm>
        </p:grpSpPr>
        <p:sp>
          <p:nvSpPr>
            <p:cNvPr id="5391" name="Google Shape;5391;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6701186" y="4283033"/>
            <a:ext cx="280292" cy="366396"/>
            <a:chOff x="6701186" y="4283033"/>
            <a:chExt cx="280292" cy="366396"/>
          </a:xfrm>
        </p:grpSpPr>
        <p:sp>
          <p:nvSpPr>
            <p:cNvPr id="5394" name="Google Shape;5394;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2609571" y="3824958"/>
            <a:ext cx="373627" cy="347347"/>
            <a:chOff x="2609571" y="3824958"/>
            <a:chExt cx="373627" cy="347347"/>
          </a:xfrm>
        </p:grpSpPr>
        <p:sp>
          <p:nvSpPr>
            <p:cNvPr id="5397" name="Google Shape;5397;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0" name="Google Shape;5400;p56"/>
          <p:cNvGrpSpPr/>
          <p:nvPr/>
        </p:nvGrpSpPr>
        <p:grpSpPr>
          <a:xfrm>
            <a:off x="916127" y="3807056"/>
            <a:ext cx="221902" cy="380795"/>
            <a:chOff x="916127" y="3807056"/>
            <a:chExt cx="221902" cy="380795"/>
          </a:xfrm>
        </p:grpSpPr>
        <p:sp>
          <p:nvSpPr>
            <p:cNvPr id="5401" name="Google Shape;5401;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56"/>
          <p:cNvGrpSpPr/>
          <p:nvPr/>
        </p:nvGrpSpPr>
        <p:grpSpPr>
          <a:xfrm>
            <a:off x="3513010" y="3816134"/>
            <a:ext cx="362223" cy="361108"/>
            <a:chOff x="3513010" y="3816134"/>
            <a:chExt cx="362223" cy="361108"/>
          </a:xfrm>
        </p:grpSpPr>
        <p:sp>
          <p:nvSpPr>
            <p:cNvPr id="5408" name="Google Shape;540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6"/>
          <p:cNvGrpSpPr/>
          <p:nvPr/>
        </p:nvGrpSpPr>
        <p:grpSpPr>
          <a:xfrm>
            <a:off x="3950316" y="3820307"/>
            <a:ext cx="369805" cy="353782"/>
            <a:chOff x="3950316" y="3820307"/>
            <a:chExt cx="369805" cy="353782"/>
          </a:xfrm>
        </p:grpSpPr>
        <p:sp>
          <p:nvSpPr>
            <p:cNvPr id="5413" name="Google Shape;541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1761909" y="3811961"/>
            <a:ext cx="307974" cy="371716"/>
            <a:chOff x="1761909" y="3811961"/>
            <a:chExt cx="307974" cy="371716"/>
          </a:xfrm>
        </p:grpSpPr>
        <p:sp>
          <p:nvSpPr>
            <p:cNvPr id="5418" name="Google Shape;5418;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6"/>
          <p:cNvGrpSpPr/>
          <p:nvPr/>
        </p:nvGrpSpPr>
        <p:grpSpPr>
          <a:xfrm>
            <a:off x="5373342" y="3808935"/>
            <a:ext cx="231395" cy="353145"/>
            <a:chOff x="5373342" y="3808935"/>
            <a:chExt cx="231395" cy="353145"/>
          </a:xfrm>
        </p:grpSpPr>
        <p:sp>
          <p:nvSpPr>
            <p:cNvPr id="5429" name="Google Shape;5429;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56"/>
          <p:cNvGrpSpPr/>
          <p:nvPr/>
        </p:nvGrpSpPr>
        <p:grpSpPr>
          <a:xfrm>
            <a:off x="5833775" y="3809445"/>
            <a:ext cx="235185" cy="352253"/>
            <a:chOff x="5833775" y="3809445"/>
            <a:chExt cx="235185" cy="352253"/>
          </a:xfrm>
        </p:grpSpPr>
        <p:sp>
          <p:nvSpPr>
            <p:cNvPr id="5440" name="Google Shape;5440;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6"/>
          <p:cNvGrpSpPr/>
          <p:nvPr/>
        </p:nvGrpSpPr>
        <p:grpSpPr>
          <a:xfrm>
            <a:off x="4942472" y="3809318"/>
            <a:ext cx="238976" cy="352762"/>
            <a:chOff x="4942472" y="3809318"/>
            <a:chExt cx="238976" cy="352762"/>
          </a:xfrm>
        </p:grpSpPr>
        <p:sp>
          <p:nvSpPr>
            <p:cNvPr id="5444" name="Google Shape;5444;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56"/>
          <p:cNvGrpSpPr/>
          <p:nvPr/>
        </p:nvGrpSpPr>
        <p:grpSpPr>
          <a:xfrm>
            <a:off x="6266525" y="3807788"/>
            <a:ext cx="260223" cy="353527"/>
            <a:chOff x="6266525" y="3807788"/>
            <a:chExt cx="260223" cy="353527"/>
          </a:xfrm>
        </p:grpSpPr>
        <p:sp>
          <p:nvSpPr>
            <p:cNvPr id="5452" name="Google Shape;5452;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56"/>
          <p:cNvGrpSpPr/>
          <p:nvPr/>
        </p:nvGrpSpPr>
        <p:grpSpPr>
          <a:xfrm>
            <a:off x="7184363" y="3809604"/>
            <a:ext cx="202184" cy="352762"/>
            <a:chOff x="7184363" y="3809604"/>
            <a:chExt cx="202184" cy="352762"/>
          </a:xfrm>
        </p:grpSpPr>
        <p:sp>
          <p:nvSpPr>
            <p:cNvPr id="5458" name="Google Shape;5458;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6"/>
          <p:cNvGrpSpPr/>
          <p:nvPr/>
        </p:nvGrpSpPr>
        <p:grpSpPr>
          <a:xfrm>
            <a:off x="7571624" y="3808935"/>
            <a:ext cx="292047" cy="352762"/>
            <a:chOff x="7571624" y="3808935"/>
            <a:chExt cx="292047" cy="352762"/>
          </a:xfrm>
        </p:grpSpPr>
        <p:sp>
          <p:nvSpPr>
            <p:cNvPr id="5461" name="Google Shape;5461;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56"/>
          <p:cNvGrpSpPr/>
          <p:nvPr/>
        </p:nvGrpSpPr>
        <p:grpSpPr>
          <a:xfrm>
            <a:off x="2174559" y="3356116"/>
            <a:ext cx="364135" cy="359930"/>
            <a:chOff x="2174559" y="3356116"/>
            <a:chExt cx="364135" cy="359930"/>
          </a:xfrm>
        </p:grpSpPr>
        <p:sp>
          <p:nvSpPr>
            <p:cNvPr id="5468" name="Google Shape;5468;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56"/>
          <p:cNvGrpSpPr/>
          <p:nvPr/>
        </p:nvGrpSpPr>
        <p:grpSpPr>
          <a:xfrm>
            <a:off x="1731934" y="3355639"/>
            <a:ext cx="368371" cy="361554"/>
            <a:chOff x="1731934" y="3355639"/>
            <a:chExt cx="368371" cy="361554"/>
          </a:xfrm>
        </p:grpSpPr>
        <p:sp>
          <p:nvSpPr>
            <p:cNvPr id="5471" name="Google Shape;5471;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56"/>
          <p:cNvGrpSpPr/>
          <p:nvPr/>
        </p:nvGrpSpPr>
        <p:grpSpPr>
          <a:xfrm>
            <a:off x="3990517" y="3354173"/>
            <a:ext cx="279559" cy="363402"/>
            <a:chOff x="3990517" y="3354173"/>
            <a:chExt cx="279559" cy="363402"/>
          </a:xfrm>
        </p:grpSpPr>
        <p:sp>
          <p:nvSpPr>
            <p:cNvPr id="5474" name="Google Shape;5474;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6"/>
          <p:cNvGrpSpPr/>
          <p:nvPr/>
        </p:nvGrpSpPr>
        <p:grpSpPr>
          <a:xfrm>
            <a:off x="3497847" y="3417374"/>
            <a:ext cx="379680" cy="237606"/>
            <a:chOff x="3497847" y="3417374"/>
            <a:chExt cx="379680" cy="237606"/>
          </a:xfrm>
        </p:grpSpPr>
        <p:sp>
          <p:nvSpPr>
            <p:cNvPr id="5478" name="Google Shape;5478;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6"/>
          <p:cNvGrpSpPr/>
          <p:nvPr/>
        </p:nvGrpSpPr>
        <p:grpSpPr>
          <a:xfrm>
            <a:off x="2612597" y="3367075"/>
            <a:ext cx="376271" cy="337982"/>
            <a:chOff x="2612597" y="3367075"/>
            <a:chExt cx="376271" cy="337982"/>
          </a:xfrm>
        </p:grpSpPr>
        <p:sp>
          <p:nvSpPr>
            <p:cNvPr id="5483" name="Google Shape;5483;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6"/>
          <p:cNvGrpSpPr/>
          <p:nvPr/>
        </p:nvGrpSpPr>
        <p:grpSpPr>
          <a:xfrm>
            <a:off x="3071914" y="3364431"/>
            <a:ext cx="343652" cy="342505"/>
            <a:chOff x="3071914" y="3364431"/>
            <a:chExt cx="343652" cy="342505"/>
          </a:xfrm>
        </p:grpSpPr>
        <p:sp>
          <p:nvSpPr>
            <p:cNvPr id="5486" name="Google Shape;5486;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56"/>
          <p:cNvGrpSpPr/>
          <p:nvPr/>
        </p:nvGrpSpPr>
        <p:grpSpPr>
          <a:xfrm>
            <a:off x="897141" y="3359875"/>
            <a:ext cx="257962" cy="352762"/>
            <a:chOff x="897141" y="3359875"/>
            <a:chExt cx="257962" cy="352762"/>
          </a:xfrm>
        </p:grpSpPr>
        <p:sp>
          <p:nvSpPr>
            <p:cNvPr id="5492" name="Google Shape;5492;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6"/>
          <p:cNvGrpSpPr/>
          <p:nvPr/>
        </p:nvGrpSpPr>
        <p:grpSpPr>
          <a:xfrm>
            <a:off x="1333682" y="3344330"/>
            <a:ext cx="271213" cy="383088"/>
            <a:chOff x="1333682" y="3344330"/>
            <a:chExt cx="271213" cy="383088"/>
          </a:xfrm>
        </p:grpSpPr>
        <p:sp>
          <p:nvSpPr>
            <p:cNvPr id="5501" name="Google Shape;5501;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56"/>
          <p:cNvGrpSpPr/>
          <p:nvPr/>
        </p:nvGrpSpPr>
        <p:grpSpPr>
          <a:xfrm>
            <a:off x="6664394" y="3346974"/>
            <a:ext cx="353113" cy="351998"/>
            <a:chOff x="6664394" y="3346974"/>
            <a:chExt cx="353113" cy="351998"/>
          </a:xfrm>
        </p:grpSpPr>
        <p:sp>
          <p:nvSpPr>
            <p:cNvPr id="5513" name="Google Shape;5513;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6"/>
          <p:cNvGrpSpPr/>
          <p:nvPr/>
        </p:nvGrpSpPr>
        <p:grpSpPr>
          <a:xfrm>
            <a:off x="849741" y="1959307"/>
            <a:ext cx="399398" cy="375443"/>
            <a:chOff x="849741" y="1959307"/>
            <a:chExt cx="399398" cy="375443"/>
          </a:xfrm>
        </p:grpSpPr>
        <p:sp>
          <p:nvSpPr>
            <p:cNvPr id="5519" name="Google Shape;5519;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56"/>
          <p:cNvGrpSpPr/>
          <p:nvPr/>
        </p:nvGrpSpPr>
        <p:grpSpPr>
          <a:xfrm>
            <a:off x="1284212" y="1963766"/>
            <a:ext cx="379489" cy="366046"/>
            <a:chOff x="1284212" y="1963766"/>
            <a:chExt cx="379489" cy="366046"/>
          </a:xfrm>
        </p:grpSpPr>
        <p:sp>
          <p:nvSpPr>
            <p:cNvPr id="5522" name="Google Shape;5522;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56"/>
          <p:cNvGrpSpPr/>
          <p:nvPr/>
        </p:nvGrpSpPr>
        <p:grpSpPr>
          <a:xfrm>
            <a:off x="3037766" y="1969564"/>
            <a:ext cx="370219" cy="354928"/>
            <a:chOff x="3037766" y="1969564"/>
            <a:chExt cx="370219" cy="354928"/>
          </a:xfrm>
        </p:grpSpPr>
        <p:sp>
          <p:nvSpPr>
            <p:cNvPr id="5525" name="Google Shape;5525;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3982553" y="1971730"/>
            <a:ext cx="304566" cy="350501"/>
            <a:chOff x="3982553" y="1971730"/>
            <a:chExt cx="304566" cy="350501"/>
          </a:xfrm>
        </p:grpSpPr>
        <p:sp>
          <p:nvSpPr>
            <p:cNvPr id="5530" name="Google Shape;5530;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6"/>
          <p:cNvGrpSpPr/>
          <p:nvPr/>
        </p:nvGrpSpPr>
        <p:grpSpPr>
          <a:xfrm>
            <a:off x="2567841" y="1994124"/>
            <a:ext cx="399812" cy="306477"/>
            <a:chOff x="2567841" y="1994124"/>
            <a:chExt cx="399812" cy="306477"/>
          </a:xfrm>
        </p:grpSpPr>
        <p:sp>
          <p:nvSpPr>
            <p:cNvPr id="5533" name="Google Shape;5533;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2212084" y="1960358"/>
            <a:ext cx="324698" cy="372863"/>
            <a:chOff x="2212084" y="1960358"/>
            <a:chExt cx="324698" cy="372863"/>
          </a:xfrm>
        </p:grpSpPr>
        <p:sp>
          <p:nvSpPr>
            <p:cNvPr id="5537" name="Google Shape;5537;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1805901" y="1960358"/>
            <a:ext cx="284847" cy="373627"/>
            <a:chOff x="1805901" y="1960358"/>
            <a:chExt cx="284847" cy="373627"/>
          </a:xfrm>
        </p:grpSpPr>
        <p:sp>
          <p:nvSpPr>
            <p:cNvPr id="5541" name="Google Shape;5541;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3" name="Google Shape;5543;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56"/>
          <p:cNvGrpSpPr/>
          <p:nvPr/>
        </p:nvGrpSpPr>
        <p:grpSpPr>
          <a:xfrm>
            <a:off x="6656812" y="2029388"/>
            <a:ext cx="368690" cy="245793"/>
            <a:chOff x="6656812" y="2029388"/>
            <a:chExt cx="368690" cy="245793"/>
          </a:xfrm>
        </p:grpSpPr>
        <p:sp>
          <p:nvSpPr>
            <p:cNvPr id="5547" name="Google Shape;5547;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869651" y="2012218"/>
            <a:ext cx="376654" cy="281566"/>
            <a:chOff x="4869651" y="2012218"/>
            <a:chExt cx="376654" cy="281566"/>
          </a:xfrm>
        </p:grpSpPr>
        <p:sp>
          <p:nvSpPr>
            <p:cNvPr id="5558" name="Google Shape;5558;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56"/>
          <p:cNvGrpSpPr/>
          <p:nvPr/>
        </p:nvGrpSpPr>
        <p:grpSpPr>
          <a:xfrm>
            <a:off x="5306224" y="2012313"/>
            <a:ext cx="367925" cy="281694"/>
            <a:chOff x="5306224" y="2012313"/>
            <a:chExt cx="367925" cy="281694"/>
          </a:xfrm>
        </p:grpSpPr>
        <p:sp>
          <p:nvSpPr>
            <p:cNvPr id="5563" name="Google Shape;5563;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6"/>
          <p:cNvGrpSpPr/>
          <p:nvPr/>
        </p:nvGrpSpPr>
        <p:grpSpPr>
          <a:xfrm>
            <a:off x="6195998" y="1983102"/>
            <a:ext cx="368308" cy="338746"/>
            <a:chOff x="6195998" y="1983102"/>
            <a:chExt cx="368308" cy="338746"/>
          </a:xfrm>
        </p:grpSpPr>
        <p:sp>
          <p:nvSpPr>
            <p:cNvPr id="5567" name="Google Shape;5567;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6"/>
          <p:cNvGrpSpPr/>
          <p:nvPr/>
        </p:nvGrpSpPr>
        <p:grpSpPr>
          <a:xfrm>
            <a:off x="7542031" y="2011835"/>
            <a:ext cx="369072" cy="280037"/>
            <a:chOff x="7542031" y="2011835"/>
            <a:chExt cx="369072" cy="280037"/>
          </a:xfrm>
        </p:grpSpPr>
        <p:sp>
          <p:nvSpPr>
            <p:cNvPr id="5571" name="Google Shape;5571;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56"/>
          <p:cNvGrpSpPr/>
          <p:nvPr/>
        </p:nvGrpSpPr>
        <p:grpSpPr>
          <a:xfrm>
            <a:off x="8010427" y="3348503"/>
            <a:ext cx="278795" cy="351615"/>
            <a:chOff x="8010427" y="3348503"/>
            <a:chExt cx="278795" cy="351615"/>
          </a:xfrm>
        </p:grpSpPr>
        <p:sp>
          <p:nvSpPr>
            <p:cNvPr id="5581" name="Google Shape;5581;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56"/>
          <p:cNvGrpSpPr/>
          <p:nvPr/>
        </p:nvGrpSpPr>
        <p:grpSpPr>
          <a:xfrm>
            <a:off x="7141900" y="3349204"/>
            <a:ext cx="281057" cy="351010"/>
            <a:chOff x="7141900" y="3349204"/>
            <a:chExt cx="281057" cy="351010"/>
          </a:xfrm>
        </p:grpSpPr>
        <p:sp>
          <p:nvSpPr>
            <p:cNvPr id="5587" name="Google Shape;5587;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5314188" y="3350032"/>
            <a:ext cx="363752" cy="353113"/>
            <a:chOff x="5314188" y="3350032"/>
            <a:chExt cx="363752" cy="353113"/>
          </a:xfrm>
        </p:grpSpPr>
        <p:sp>
          <p:nvSpPr>
            <p:cNvPr id="5591" name="Google Shape;5591;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6203579" y="3348981"/>
            <a:ext cx="351615" cy="350373"/>
            <a:chOff x="6203579" y="3348981"/>
            <a:chExt cx="351615" cy="350373"/>
          </a:xfrm>
        </p:grpSpPr>
        <p:sp>
          <p:nvSpPr>
            <p:cNvPr id="5594" name="Google Shape;5594;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5829984" y="3350032"/>
            <a:ext cx="220755" cy="352348"/>
            <a:chOff x="5829984" y="3350032"/>
            <a:chExt cx="220755" cy="352348"/>
          </a:xfrm>
        </p:grpSpPr>
        <p:sp>
          <p:nvSpPr>
            <p:cNvPr id="5600" name="Google Shape;5600;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6"/>
          <p:cNvGrpSpPr/>
          <p:nvPr/>
        </p:nvGrpSpPr>
        <p:grpSpPr>
          <a:xfrm>
            <a:off x="4882170" y="3349841"/>
            <a:ext cx="358464" cy="352316"/>
            <a:chOff x="4882170" y="3349841"/>
            <a:chExt cx="358464" cy="352316"/>
          </a:xfrm>
        </p:grpSpPr>
        <p:sp>
          <p:nvSpPr>
            <p:cNvPr id="5605" name="Google Shape;5605;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56"/>
          <p:cNvGrpSpPr/>
          <p:nvPr/>
        </p:nvGrpSpPr>
        <p:grpSpPr>
          <a:xfrm>
            <a:off x="3044965" y="2435220"/>
            <a:ext cx="400194" cy="324316"/>
            <a:chOff x="3044965" y="2435220"/>
            <a:chExt cx="400194" cy="324316"/>
          </a:xfrm>
        </p:grpSpPr>
        <p:sp>
          <p:nvSpPr>
            <p:cNvPr id="5610" name="Google Shape;5610;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6"/>
          <p:cNvGrpSpPr/>
          <p:nvPr/>
        </p:nvGrpSpPr>
        <p:grpSpPr>
          <a:xfrm>
            <a:off x="4878379" y="2473892"/>
            <a:ext cx="367161" cy="287523"/>
            <a:chOff x="4878379" y="2473892"/>
            <a:chExt cx="367161" cy="287523"/>
          </a:xfrm>
        </p:grpSpPr>
        <p:sp>
          <p:nvSpPr>
            <p:cNvPr id="5614" name="Google Shape;5614;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6"/>
          <p:cNvGrpSpPr/>
          <p:nvPr/>
        </p:nvGrpSpPr>
        <p:grpSpPr>
          <a:xfrm>
            <a:off x="1325719" y="2887689"/>
            <a:ext cx="290581" cy="372481"/>
            <a:chOff x="1325719" y="2887689"/>
            <a:chExt cx="290581" cy="372481"/>
          </a:xfrm>
        </p:grpSpPr>
        <p:sp>
          <p:nvSpPr>
            <p:cNvPr id="5620" name="Google Shape;5620;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6"/>
          <p:cNvGrpSpPr/>
          <p:nvPr/>
        </p:nvGrpSpPr>
        <p:grpSpPr>
          <a:xfrm>
            <a:off x="3510335" y="2892499"/>
            <a:ext cx="360726" cy="361204"/>
            <a:chOff x="3510335" y="2892499"/>
            <a:chExt cx="360726" cy="361204"/>
          </a:xfrm>
        </p:grpSpPr>
        <p:sp>
          <p:nvSpPr>
            <p:cNvPr id="5624" name="Google Shape;5624;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3086313" y="2877049"/>
            <a:ext cx="320143" cy="392581"/>
            <a:chOff x="3086313" y="2877049"/>
            <a:chExt cx="320143" cy="392581"/>
          </a:xfrm>
        </p:grpSpPr>
        <p:sp>
          <p:nvSpPr>
            <p:cNvPr id="5630" name="Google Shape;5630;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6"/>
          <p:cNvGrpSpPr/>
          <p:nvPr/>
        </p:nvGrpSpPr>
        <p:grpSpPr>
          <a:xfrm>
            <a:off x="861113" y="2885746"/>
            <a:ext cx="333809" cy="373277"/>
            <a:chOff x="861113" y="2885746"/>
            <a:chExt cx="333809" cy="373277"/>
          </a:xfrm>
        </p:grpSpPr>
        <p:sp>
          <p:nvSpPr>
            <p:cNvPr id="5644" name="Google Shape;5644;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6"/>
          <p:cNvGrpSpPr/>
          <p:nvPr/>
        </p:nvGrpSpPr>
        <p:grpSpPr>
          <a:xfrm>
            <a:off x="1297654" y="1504481"/>
            <a:ext cx="349354" cy="362223"/>
            <a:chOff x="1297654" y="1504481"/>
            <a:chExt cx="349354" cy="362223"/>
          </a:xfrm>
        </p:grpSpPr>
        <p:sp>
          <p:nvSpPr>
            <p:cNvPr id="5650" name="Google Shape;5650;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6"/>
          <p:cNvGrpSpPr/>
          <p:nvPr/>
        </p:nvGrpSpPr>
        <p:grpSpPr>
          <a:xfrm>
            <a:off x="852385" y="1510916"/>
            <a:ext cx="353145" cy="351998"/>
            <a:chOff x="852385" y="1510916"/>
            <a:chExt cx="353145" cy="351998"/>
          </a:xfrm>
        </p:grpSpPr>
        <p:sp>
          <p:nvSpPr>
            <p:cNvPr id="5655" name="Google Shape;5655;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56"/>
          <p:cNvGrpSpPr/>
          <p:nvPr/>
        </p:nvGrpSpPr>
        <p:grpSpPr>
          <a:xfrm>
            <a:off x="1745217" y="1515471"/>
            <a:ext cx="343269" cy="342505"/>
            <a:chOff x="1745217" y="1515471"/>
            <a:chExt cx="343269" cy="342505"/>
          </a:xfrm>
        </p:grpSpPr>
        <p:sp>
          <p:nvSpPr>
            <p:cNvPr id="5659" name="Google Shape;5659;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3" name="Google Shape;5663;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4" name="Google Shape;5664;p56"/>
          <p:cNvGrpSpPr/>
          <p:nvPr/>
        </p:nvGrpSpPr>
        <p:grpSpPr>
          <a:xfrm>
            <a:off x="3042703" y="1529137"/>
            <a:ext cx="411535" cy="315587"/>
            <a:chOff x="3042703" y="1529137"/>
            <a:chExt cx="411535" cy="315587"/>
          </a:xfrm>
        </p:grpSpPr>
        <p:sp>
          <p:nvSpPr>
            <p:cNvPr id="5665" name="Google Shape;5665;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6"/>
          <p:cNvGrpSpPr/>
          <p:nvPr/>
        </p:nvGrpSpPr>
        <p:grpSpPr>
          <a:xfrm>
            <a:off x="2629289" y="1544682"/>
            <a:ext cx="350501" cy="284497"/>
            <a:chOff x="2629289" y="1544682"/>
            <a:chExt cx="350501" cy="284497"/>
          </a:xfrm>
        </p:grpSpPr>
        <p:sp>
          <p:nvSpPr>
            <p:cNvPr id="5676" name="Google Shape;5676;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6"/>
          <p:cNvGrpSpPr/>
          <p:nvPr/>
        </p:nvGrpSpPr>
        <p:grpSpPr>
          <a:xfrm>
            <a:off x="5305077" y="1502633"/>
            <a:ext cx="367893" cy="365218"/>
            <a:chOff x="5305077" y="1502633"/>
            <a:chExt cx="367893" cy="365218"/>
          </a:xfrm>
        </p:grpSpPr>
        <p:sp>
          <p:nvSpPr>
            <p:cNvPr id="5682" name="Google Shape;5682;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6"/>
          <p:cNvGrpSpPr/>
          <p:nvPr/>
        </p:nvGrpSpPr>
        <p:grpSpPr>
          <a:xfrm>
            <a:off x="7100170" y="1500117"/>
            <a:ext cx="368308" cy="367033"/>
            <a:chOff x="7100170" y="1500117"/>
            <a:chExt cx="368308" cy="367033"/>
          </a:xfrm>
        </p:grpSpPr>
        <p:sp>
          <p:nvSpPr>
            <p:cNvPr id="5685" name="Google Shape;5685;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56"/>
          <p:cNvGrpSpPr/>
          <p:nvPr/>
        </p:nvGrpSpPr>
        <p:grpSpPr>
          <a:xfrm>
            <a:off x="6649231" y="1500021"/>
            <a:ext cx="390287" cy="367065"/>
            <a:chOff x="6649231" y="1500021"/>
            <a:chExt cx="390287" cy="367065"/>
          </a:xfrm>
        </p:grpSpPr>
        <p:sp>
          <p:nvSpPr>
            <p:cNvPr id="5700" name="Google Shape;5700;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6"/>
          <p:cNvGrpSpPr/>
          <p:nvPr/>
        </p:nvGrpSpPr>
        <p:grpSpPr>
          <a:xfrm>
            <a:off x="5746938" y="1543503"/>
            <a:ext cx="387261" cy="280356"/>
            <a:chOff x="5746938" y="1543503"/>
            <a:chExt cx="387261" cy="280356"/>
          </a:xfrm>
        </p:grpSpPr>
        <p:sp>
          <p:nvSpPr>
            <p:cNvPr id="5713" name="Google Shape;5713;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6"/>
          <p:cNvGrpSpPr/>
          <p:nvPr/>
        </p:nvGrpSpPr>
        <p:grpSpPr>
          <a:xfrm>
            <a:off x="6196730" y="1525346"/>
            <a:ext cx="369072" cy="317467"/>
            <a:chOff x="6196730" y="1525346"/>
            <a:chExt cx="369072" cy="317467"/>
          </a:xfrm>
        </p:grpSpPr>
        <p:sp>
          <p:nvSpPr>
            <p:cNvPr id="5716" name="Google Shape;5716;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6"/>
          <p:cNvGrpSpPr/>
          <p:nvPr/>
        </p:nvGrpSpPr>
        <p:grpSpPr>
          <a:xfrm>
            <a:off x="4940592" y="1500690"/>
            <a:ext cx="246558" cy="367161"/>
            <a:chOff x="4940592" y="1500690"/>
            <a:chExt cx="246558" cy="367161"/>
          </a:xfrm>
        </p:grpSpPr>
        <p:sp>
          <p:nvSpPr>
            <p:cNvPr id="5720" name="Google Shape;5720;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6"/>
          <p:cNvGrpSpPr/>
          <p:nvPr/>
        </p:nvGrpSpPr>
        <p:grpSpPr>
          <a:xfrm>
            <a:off x="7964906" y="1499894"/>
            <a:ext cx="380858" cy="367575"/>
            <a:chOff x="7964906" y="1499894"/>
            <a:chExt cx="380858" cy="367575"/>
          </a:xfrm>
        </p:grpSpPr>
        <p:sp>
          <p:nvSpPr>
            <p:cNvPr id="5725" name="Google Shape;5725;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56"/>
          <p:cNvGrpSpPr/>
          <p:nvPr/>
        </p:nvGrpSpPr>
        <p:grpSpPr>
          <a:xfrm>
            <a:off x="8007400" y="2902278"/>
            <a:ext cx="285230" cy="355597"/>
            <a:chOff x="8007400" y="2902278"/>
            <a:chExt cx="285230" cy="355597"/>
          </a:xfrm>
        </p:grpSpPr>
        <p:sp>
          <p:nvSpPr>
            <p:cNvPr id="5730" name="Google Shape;5730;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6"/>
          <p:cNvGrpSpPr/>
          <p:nvPr/>
        </p:nvGrpSpPr>
        <p:grpSpPr>
          <a:xfrm>
            <a:off x="6219124" y="2902788"/>
            <a:ext cx="318231" cy="355470"/>
            <a:chOff x="6219124" y="2902788"/>
            <a:chExt cx="318231" cy="355470"/>
          </a:xfrm>
        </p:grpSpPr>
        <p:sp>
          <p:nvSpPr>
            <p:cNvPr id="5733" name="Google Shape;5733;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6"/>
          <p:cNvGrpSpPr/>
          <p:nvPr/>
        </p:nvGrpSpPr>
        <p:grpSpPr>
          <a:xfrm>
            <a:off x="4969421" y="2902852"/>
            <a:ext cx="185109" cy="355406"/>
            <a:chOff x="4969421" y="2902852"/>
            <a:chExt cx="185109" cy="355406"/>
          </a:xfrm>
        </p:grpSpPr>
        <p:sp>
          <p:nvSpPr>
            <p:cNvPr id="5737" name="Google Shape;5737;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6"/>
          <p:cNvGrpSpPr/>
          <p:nvPr/>
        </p:nvGrpSpPr>
        <p:grpSpPr>
          <a:xfrm>
            <a:off x="6685259" y="2902852"/>
            <a:ext cx="311414" cy="355406"/>
            <a:chOff x="6685259" y="2902852"/>
            <a:chExt cx="311414" cy="355406"/>
          </a:xfrm>
        </p:grpSpPr>
        <p:sp>
          <p:nvSpPr>
            <p:cNvPr id="5746" name="Google Shape;5746;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6"/>
          <p:cNvGrpSpPr/>
          <p:nvPr/>
        </p:nvGrpSpPr>
        <p:grpSpPr>
          <a:xfrm>
            <a:off x="5309250" y="2903170"/>
            <a:ext cx="359579" cy="355852"/>
            <a:chOff x="5309250" y="2903170"/>
            <a:chExt cx="359579" cy="355852"/>
          </a:xfrm>
        </p:grpSpPr>
        <p:sp>
          <p:nvSpPr>
            <p:cNvPr id="5750" name="Google Shape;5750;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6"/>
          <p:cNvGrpSpPr/>
          <p:nvPr/>
        </p:nvGrpSpPr>
        <p:grpSpPr>
          <a:xfrm>
            <a:off x="2199565" y="2421172"/>
            <a:ext cx="312179" cy="353431"/>
            <a:chOff x="2199565" y="2421172"/>
            <a:chExt cx="312179" cy="353431"/>
          </a:xfrm>
        </p:grpSpPr>
        <p:sp>
          <p:nvSpPr>
            <p:cNvPr id="5754" name="Google Shape;5754;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6"/>
          <p:cNvGrpSpPr/>
          <p:nvPr/>
        </p:nvGrpSpPr>
        <p:grpSpPr>
          <a:xfrm>
            <a:off x="1750887" y="2425727"/>
            <a:ext cx="320143" cy="343269"/>
            <a:chOff x="1750887" y="2425727"/>
            <a:chExt cx="320143" cy="343269"/>
          </a:xfrm>
        </p:grpSpPr>
        <p:sp>
          <p:nvSpPr>
            <p:cNvPr id="5757" name="Google Shape;5757;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6"/>
          <p:cNvGrpSpPr/>
          <p:nvPr/>
        </p:nvGrpSpPr>
        <p:grpSpPr>
          <a:xfrm>
            <a:off x="1298037" y="2425727"/>
            <a:ext cx="338364" cy="342887"/>
            <a:chOff x="1298037" y="2425727"/>
            <a:chExt cx="338364" cy="342887"/>
          </a:xfrm>
        </p:grpSpPr>
        <p:sp>
          <p:nvSpPr>
            <p:cNvPr id="5760" name="Google Shape;5760;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56"/>
          <p:cNvGrpSpPr/>
          <p:nvPr/>
        </p:nvGrpSpPr>
        <p:grpSpPr>
          <a:xfrm>
            <a:off x="3974207" y="2429009"/>
            <a:ext cx="320143" cy="338491"/>
            <a:chOff x="3974207" y="2429009"/>
            <a:chExt cx="320143" cy="338491"/>
          </a:xfrm>
        </p:grpSpPr>
        <p:sp>
          <p:nvSpPr>
            <p:cNvPr id="5766" name="Google Shape;5766;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6"/>
          <p:cNvGrpSpPr/>
          <p:nvPr/>
        </p:nvGrpSpPr>
        <p:grpSpPr>
          <a:xfrm>
            <a:off x="2623237" y="2431047"/>
            <a:ext cx="355024" cy="332630"/>
            <a:chOff x="2623237" y="2431047"/>
            <a:chExt cx="355024" cy="332630"/>
          </a:xfrm>
        </p:grpSpPr>
        <p:sp>
          <p:nvSpPr>
            <p:cNvPr id="5769" name="Google Shape;5769;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6"/>
          <p:cNvGrpSpPr/>
          <p:nvPr/>
        </p:nvGrpSpPr>
        <p:grpSpPr>
          <a:xfrm>
            <a:off x="6657194" y="2434073"/>
            <a:ext cx="375507" cy="367925"/>
            <a:chOff x="6657194" y="2434073"/>
            <a:chExt cx="375507" cy="367925"/>
          </a:xfrm>
        </p:grpSpPr>
        <p:sp>
          <p:nvSpPr>
            <p:cNvPr id="5774" name="Google Shape;5774;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6"/>
          <p:cNvGrpSpPr/>
          <p:nvPr/>
        </p:nvGrpSpPr>
        <p:grpSpPr>
          <a:xfrm>
            <a:off x="7101317" y="2441655"/>
            <a:ext cx="367925" cy="352380"/>
            <a:chOff x="7101317" y="2441655"/>
            <a:chExt cx="367925" cy="352380"/>
          </a:xfrm>
        </p:grpSpPr>
        <p:sp>
          <p:nvSpPr>
            <p:cNvPr id="5778" name="Google Shape;5778;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6"/>
          <p:cNvGrpSpPr/>
          <p:nvPr/>
        </p:nvGrpSpPr>
        <p:grpSpPr>
          <a:xfrm>
            <a:off x="5756399" y="2434456"/>
            <a:ext cx="367925" cy="367161"/>
            <a:chOff x="5756399" y="2434456"/>
            <a:chExt cx="367925" cy="367161"/>
          </a:xfrm>
        </p:grpSpPr>
        <p:sp>
          <p:nvSpPr>
            <p:cNvPr id="5781" name="Google Shape;5781;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56"/>
          <p:cNvGrpSpPr/>
          <p:nvPr/>
        </p:nvGrpSpPr>
        <p:grpSpPr>
          <a:xfrm>
            <a:off x="7964906" y="2434073"/>
            <a:ext cx="373627" cy="367925"/>
            <a:chOff x="7964906" y="2434073"/>
            <a:chExt cx="373627" cy="367925"/>
          </a:xfrm>
        </p:grpSpPr>
        <p:sp>
          <p:nvSpPr>
            <p:cNvPr id="5791" name="Google Shape;5791;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6"/>
          <p:cNvGrpSpPr/>
          <p:nvPr/>
        </p:nvGrpSpPr>
        <p:grpSpPr>
          <a:xfrm>
            <a:off x="6194086" y="2437737"/>
            <a:ext cx="369837" cy="360471"/>
            <a:chOff x="6194086" y="2437737"/>
            <a:chExt cx="369837" cy="360471"/>
          </a:xfrm>
        </p:grpSpPr>
        <p:sp>
          <p:nvSpPr>
            <p:cNvPr id="5794" name="Google Shape;5794;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Shape 5799"/>
        <p:cNvGrpSpPr/>
        <p:nvPr/>
      </p:nvGrpSpPr>
      <p:grpSpPr>
        <a:xfrm>
          <a:off x="0" y="0"/>
          <a:ext cx="0" cy="0"/>
          <a:chOff x="0" y="0"/>
          <a:chExt cx="0" cy="0"/>
        </a:xfrm>
      </p:grpSpPr>
      <p:sp>
        <p:nvSpPr>
          <p:cNvPr id="5800" name="Google Shape;5800;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1" name="Google Shape;5801;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2" name="Google Shape;5802;p57"/>
          <p:cNvGrpSpPr/>
          <p:nvPr/>
        </p:nvGrpSpPr>
        <p:grpSpPr>
          <a:xfrm>
            <a:off x="3541011" y="1508594"/>
            <a:ext cx="350166" cy="349434"/>
            <a:chOff x="3541011" y="1508594"/>
            <a:chExt cx="350166" cy="349434"/>
          </a:xfrm>
        </p:grpSpPr>
        <p:sp>
          <p:nvSpPr>
            <p:cNvPr id="5803" name="Google Shape;5803;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7"/>
          <p:cNvGrpSpPr/>
          <p:nvPr/>
        </p:nvGrpSpPr>
        <p:grpSpPr>
          <a:xfrm>
            <a:off x="3122257" y="1508594"/>
            <a:ext cx="294850" cy="349434"/>
            <a:chOff x="3122257" y="1508594"/>
            <a:chExt cx="294850" cy="349434"/>
          </a:xfrm>
        </p:grpSpPr>
        <p:sp>
          <p:nvSpPr>
            <p:cNvPr id="5817" name="Google Shape;5817;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7"/>
          <p:cNvGrpSpPr/>
          <p:nvPr/>
        </p:nvGrpSpPr>
        <p:grpSpPr>
          <a:xfrm>
            <a:off x="910723" y="1508212"/>
            <a:ext cx="251660" cy="350166"/>
            <a:chOff x="910723" y="1508212"/>
            <a:chExt cx="251660" cy="350166"/>
          </a:xfrm>
        </p:grpSpPr>
        <p:sp>
          <p:nvSpPr>
            <p:cNvPr id="5823" name="Google Shape;5823;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7"/>
          <p:cNvGrpSpPr/>
          <p:nvPr/>
        </p:nvGrpSpPr>
        <p:grpSpPr>
          <a:xfrm>
            <a:off x="1308631" y="1507830"/>
            <a:ext cx="350166" cy="350198"/>
            <a:chOff x="1308631" y="1507830"/>
            <a:chExt cx="350166" cy="350198"/>
          </a:xfrm>
        </p:grpSpPr>
        <p:sp>
          <p:nvSpPr>
            <p:cNvPr id="5841" name="Google Shape;5841;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1756921" y="1509739"/>
            <a:ext cx="345997" cy="345997"/>
            <a:chOff x="1756921" y="1509739"/>
            <a:chExt cx="345997" cy="345997"/>
          </a:xfrm>
        </p:grpSpPr>
        <p:sp>
          <p:nvSpPr>
            <p:cNvPr id="5846" name="Google Shape;5846;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7"/>
          <p:cNvGrpSpPr/>
          <p:nvPr/>
        </p:nvGrpSpPr>
        <p:grpSpPr>
          <a:xfrm>
            <a:off x="2216956" y="1510503"/>
            <a:ext cx="318721" cy="345615"/>
            <a:chOff x="2216956" y="1510503"/>
            <a:chExt cx="318721" cy="345615"/>
          </a:xfrm>
        </p:grpSpPr>
        <p:sp>
          <p:nvSpPr>
            <p:cNvPr id="5864" name="Google Shape;5864;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3988156" y="1568461"/>
            <a:ext cx="349052" cy="230049"/>
            <a:chOff x="3988156" y="1568461"/>
            <a:chExt cx="349052" cy="230049"/>
          </a:xfrm>
        </p:grpSpPr>
        <p:sp>
          <p:nvSpPr>
            <p:cNvPr id="5870" name="Google Shape;5870;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7"/>
          <p:cNvGrpSpPr/>
          <p:nvPr/>
        </p:nvGrpSpPr>
        <p:grpSpPr>
          <a:xfrm>
            <a:off x="2633037" y="1499873"/>
            <a:ext cx="379002" cy="366112"/>
            <a:chOff x="2633037" y="1499873"/>
            <a:chExt cx="379002" cy="366112"/>
          </a:xfrm>
        </p:grpSpPr>
        <p:sp>
          <p:nvSpPr>
            <p:cNvPr id="5878" name="Google Shape;5878;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7"/>
          <p:cNvGrpSpPr/>
          <p:nvPr/>
        </p:nvGrpSpPr>
        <p:grpSpPr>
          <a:xfrm>
            <a:off x="6675256" y="1516169"/>
            <a:ext cx="327823" cy="357009"/>
            <a:chOff x="6675256" y="1516169"/>
            <a:chExt cx="327823" cy="357009"/>
          </a:xfrm>
        </p:grpSpPr>
        <p:sp>
          <p:nvSpPr>
            <p:cNvPr id="5885" name="Google Shape;5885;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7"/>
          <p:cNvGrpSpPr/>
          <p:nvPr/>
        </p:nvGrpSpPr>
        <p:grpSpPr>
          <a:xfrm>
            <a:off x="8020159" y="1516551"/>
            <a:ext cx="300897" cy="356627"/>
            <a:chOff x="8020159" y="1516551"/>
            <a:chExt cx="300897" cy="356627"/>
          </a:xfrm>
        </p:grpSpPr>
        <p:sp>
          <p:nvSpPr>
            <p:cNvPr id="5895" name="Google Shape;5895;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7"/>
          <p:cNvGrpSpPr/>
          <p:nvPr/>
        </p:nvGrpSpPr>
        <p:grpSpPr>
          <a:xfrm>
            <a:off x="5377363" y="1516169"/>
            <a:ext cx="257357" cy="356627"/>
            <a:chOff x="5377363" y="1516169"/>
            <a:chExt cx="257357" cy="356627"/>
          </a:xfrm>
        </p:grpSpPr>
        <p:sp>
          <p:nvSpPr>
            <p:cNvPr id="5901" name="Google Shape;5901;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7"/>
          <p:cNvGrpSpPr/>
          <p:nvPr/>
        </p:nvGrpSpPr>
        <p:grpSpPr>
          <a:xfrm>
            <a:off x="4880567" y="1535870"/>
            <a:ext cx="356245" cy="317607"/>
            <a:chOff x="4880567" y="1535870"/>
            <a:chExt cx="356245" cy="317607"/>
          </a:xfrm>
        </p:grpSpPr>
        <p:sp>
          <p:nvSpPr>
            <p:cNvPr id="5919" name="Google Shape;5919;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7"/>
          <p:cNvGrpSpPr/>
          <p:nvPr/>
        </p:nvGrpSpPr>
        <p:grpSpPr>
          <a:xfrm>
            <a:off x="5771483" y="1515787"/>
            <a:ext cx="357359" cy="357391"/>
            <a:chOff x="5771483" y="1515787"/>
            <a:chExt cx="357359" cy="357391"/>
          </a:xfrm>
        </p:grpSpPr>
        <p:sp>
          <p:nvSpPr>
            <p:cNvPr id="5925" name="Google Shape;5925;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7"/>
          <p:cNvGrpSpPr/>
          <p:nvPr/>
        </p:nvGrpSpPr>
        <p:grpSpPr>
          <a:xfrm>
            <a:off x="7121669" y="1533610"/>
            <a:ext cx="321362" cy="321362"/>
            <a:chOff x="7121669" y="1533610"/>
            <a:chExt cx="321362" cy="321362"/>
          </a:xfrm>
        </p:grpSpPr>
        <p:sp>
          <p:nvSpPr>
            <p:cNvPr id="5930" name="Google Shape;5930;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7"/>
          <p:cNvGrpSpPr/>
          <p:nvPr/>
        </p:nvGrpSpPr>
        <p:grpSpPr>
          <a:xfrm>
            <a:off x="7562766" y="1514864"/>
            <a:ext cx="327059" cy="360192"/>
            <a:chOff x="7562766" y="1514864"/>
            <a:chExt cx="327059" cy="360192"/>
          </a:xfrm>
        </p:grpSpPr>
        <p:sp>
          <p:nvSpPr>
            <p:cNvPr id="5935" name="Google Shape;5935;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7"/>
          <p:cNvGrpSpPr/>
          <p:nvPr/>
        </p:nvGrpSpPr>
        <p:grpSpPr>
          <a:xfrm>
            <a:off x="6221229" y="1498673"/>
            <a:ext cx="361636" cy="362183"/>
            <a:chOff x="6259175" y="1559008"/>
            <a:chExt cx="271743" cy="272093"/>
          </a:xfrm>
        </p:grpSpPr>
        <p:sp>
          <p:nvSpPr>
            <p:cNvPr id="5940" name="Google Shape;5940;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2661459" y="2015001"/>
            <a:ext cx="322508" cy="273494"/>
            <a:chOff x="2661459" y="2015001"/>
            <a:chExt cx="322508" cy="273494"/>
          </a:xfrm>
        </p:grpSpPr>
        <p:sp>
          <p:nvSpPr>
            <p:cNvPr id="5958" name="Google Shape;5958;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7"/>
          <p:cNvGrpSpPr/>
          <p:nvPr/>
        </p:nvGrpSpPr>
        <p:grpSpPr>
          <a:xfrm>
            <a:off x="6671087" y="2009304"/>
            <a:ext cx="332757" cy="281833"/>
            <a:chOff x="6671087" y="2009304"/>
            <a:chExt cx="332757" cy="281833"/>
          </a:xfrm>
        </p:grpSpPr>
        <p:sp>
          <p:nvSpPr>
            <p:cNvPr id="5961" name="Google Shape;5961;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57"/>
          <p:cNvGrpSpPr/>
          <p:nvPr/>
        </p:nvGrpSpPr>
        <p:grpSpPr>
          <a:xfrm>
            <a:off x="2201806" y="1976585"/>
            <a:ext cx="349784" cy="349434"/>
            <a:chOff x="2201806" y="1976585"/>
            <a:chExt cx="349784" cy="349434"/>
          </a:xfrm>
        </p:grpSpPr>
        <p:sp>
          <p:nvSpPr>
            <p:cNvPr id="5965" name="Google Shape;5965;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3094217" y="1976585"/>
            <a:ext cx="350198" cy="350548"/>
            <a:chOff x="3094217" y="1976585"/>
            <a:chExt cx="350198" cy="350548"/>
          </a:xfrm>
        </p:grpSpPr>
        <p:sp>
          <p:nvSpPr>
            <p:cNvPr id="5970" name="Google Shape;5970;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7"/>
          <p:cNvGrpSpPr/>
          <p:nvPr/>
        </p:nvGrpSpPr>
        <p:grpSpPr>
          <a:xfrm>
            <a:off x="870939" y="1975821"/>
            <a:ext cx="332375" cy="350071"/>
            <a:chOff x="870939" y="1975821"/>
            <a:chExt cx="332375" cy="350071"/>
          </a:xfrm>
        </p:grpSpPr>
        <p:sp>
          <p:nvSpPr>
            <p:cNvPr id="5984" name="Google Shape;5984;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8" name="Google Shape;5988;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57"/>
          <p:cNvGrpSpPr/>
          <p:nvPr/>
        </p:nvGrpSpPr>
        <p:grpSpPr>
          <a:xfrm>
            <a:off x="3979435" y="1976585"/>
            <a:ext cx="345265" cy="349848"/>
            <a:chOff x="3979435" y="1976585"/>
            <a:chExt cx="345265" cy="349848"/>
          </a:xfrm>
        </p:grpSpPr>
        <p:sp>
          <p:nvSpPr>
            <p:cNvPr id="5990" name="Google Shape;5990;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7"/>
          <p:cNvGrpSpPr/>
          <p:nvPr/>
        </p:nvGrpSpPr>
        <p:grpSpPr>
          <a:xfrm>
            <a:off x="3576626" y="1975821"/>
            <a:ext cx="284251" cy="351694"/>
            <a:chOff x="3576626" y="1975821"/>
            <a:chExt cx="284251" cy="351694"/>
          </a:xfrm>
        </p:grpSpPr>
        <p:sp>
          <p:nvSpPr>
            <p:cNvPr id="6008" name="Google Shape;6008;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7"/>
          <p:cNvGrpSpPr/>
          <p:nvPr/>
        </p:nvGrpSpPr>
        <p:grpSpPr>
          <a:xfrm>
            <a:off x="2722090" y="2890162"/>
            <a:ext cx="238770" cy="371841"/>
            <a:chOff x="2722090" y="2890162"/>
            <a:chExt cx="238770" cy="371841"/>
          </a:xfrm>
        </p:grpSpPr>
        <p:sp>
          <p:nvSpPr>
            <p:cNvPr id="6012" name="Google Shape;6012;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7"/>
          <p:cNvGrpSpPr/>
          <p:nvPr/>
        </p:nvGrpSpPr>
        <p:grpSpPr>
          <a:xfrm>
            <a:off x="6216367" y="1970156"/>
            <a:ext cx="361147" cy="361147"/>
            <a:chOff x="6216367" y="1970156"/>
            <a:chExt cx="361147" cy="361147"/>
          </a:xfrm>
        </p:grpSpPr>
        <p:sp>
          <p:nvSpPr>
            <p:cNvPr id="6017" name="Google Shape;6017;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1289311" y="2926222"/>
            <a:ext cx="408156" cy="299783"/>
            <a:chOff x="1289311" y="2926222"/>
            <a:chExt cx="408156" cy="299783"/>
          </a:xfrm>
        </p:grpSpPr>
        <p:sp>
          <p:nvSpPr>
            <p:cNvPr id="6022" name="Google Shape;6022;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7978465" y="1969392"/>
            <a:ext cx="361147" cy="360797"/>
            <a:chOff x="7978465" y="1969392"/>
            <a:chExt cx="361147" cy="360797"/>
          </a:xfrm>
        </p:grpSpPr>
        <p:sp>
          <p:nvSpPr>
            <p:cNvPr id="6025" name="Google Shape;6025;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57"/>
          <p:cNvGrpSpPr/>
          <p:nvPr/>
        </p:nvGrpSpPr>
        <p:grpSpPr>
          <a:xfrm>
            <a:off x="854261" y="2908813"/>
            <a:ext cx="377474" cy="335748"/>
            <a:chOff x="854261" y="2908813"/>
            <a:chExt cx="377474" cy="335748"/>
          </a:xfrm>
        </p:grpSpPr>
        <p:sp>
          <p:nvSpPr>
            <p:cNvPr id="6036" name="Google Shape;6036;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57"/>
          <p:cNvGrpSpPr/>
          <p:nvPr/>
        </p:nvGrpSpPr>
        <p:grpSpPr>
          <a:xfrm>
            <a:off x="1749728" y="2894777"/>
            <a:ext cx="386927" cy="363438"/>
            <a:chOff x="1749728" y="2894777"/>
            <a:chExt cx="386927" cy="363438"/>
          </a:xfrm>
        </p:grpSpPr>
        <p:sp>
          <p:nvSpPr>
            <p:cNvPr id="6042" name="Google Shape;6042;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57"/>
          <p:cNvGrpSpPr/>
          <p:nvPr/>
        </p:nvGrpSpPr>
        <p:grpSpPr>
          <a:xfrm>
            <a:off x="7098912" y="1969392"/>
            <a:ext cx="359651" cy="361560"/>
            <a:chOff x="7098912" y="1969392"/>
            <a:chExt cx="359651" cy="361560"/>
          </a:xfrm>
        </p:grpSpPr>
        <p:sp>
          <p:nvSpPr>
            <p:cNvPr id="6050" name="Google Shape;6050;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57"/>
          <p:cNvGrpSpPr/>
          <p:nvPr/>
        </p:nvGrpSpPr>
        <p:grpSpPr>
          <a:xfrm>
            <a:off x="5352728" y="1990239"/>
            <a:ext cx="327091" cy="322508"/>
            <a:chOff x="5352728" y="1990239"/>
            <a:chExt cx="327091" cy="322508"/>
          </a:xfrm>
        </p:grpSpPr>
        <p:sp>
          <p:nvSpPr>
            <p:cNvPr id="6065" name="Google Shape;6065;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7"/>
          <p:cNvGrpSpPr/>
          <p:nvPr/>
        </p:nvGrpSpPr>
        <p:grpSpPr>
          <a:xfrm>
            <a:off x="7538896" y="1970156"/>
            <a:ext cx="361147" cy="361529"/>
            <a:chOff x="7538896" y="1970156"/>
            <a:chExt cx="361147" cy="361529"/>
          </a:xfrm>
        </p:grpSpPr>
        <p:sp>
          <p:nvSpPr>
            <p:cNvPr id="6069" name="Google Shape;6069;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896099" y="1970920"/>
            <a:ext cx="358155" cy="358123"/>
            <a:chOff x="4896099" y="1970920"/>
            <a:chExt cx="358155" cy="358123"/>
          </a:xfrm>
        </p:grpSpPr>
        <p:sp>
          <p:nvSpPr>
            <p:cNvPr id="6076" name="Google Shape;6076;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7"/>
          <p:cNvGrpSpPr/>
          <p:nvPr/>
        </p:nvGrpSpPr>
        <p:grpSpPr>
          <a:xfrm>
            <a:off x="4048787" y="2977019"/>
            <a:ext cx="283488" cy="198604"/>
            <a:chOff x="4048787" y="2977019"/>
            <a:chExt cx="283488" cy="198604"/>
          </a:xfrm>
        </p:grpSpPr>
        <p:sp>
          <p:nvSpPr>
            <p:cNvPr id="6080" name="Google Shape;6080;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7"/>
          <p:cNvGrpSpPr/>
          <p:nvPr/>
        </p:nvGrpSpPr>
        <p:grpSpPr>
          <a:xfrm>
            <a:off x="4054103" y="2430191"/>
            <a:ext cx="218687" cy="349052"/>
            <a:chOff x="4054103" y="2430191"/>
            <a:chExt cx="218687" cy="349052"/>
          </a:xfrm>
        </p:grpSpPr>
        <p:sp>
          <p:nvSpPr>
            <p:cNvPr id="6087" name="Google Shape;6087;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7"/>
          <p:cNvGrpSpPr/>
          <p:nvPr/>
        </p:nvGrpSpPr>
        <p:grpSpPr>
          <a:xfrm>
            <a:off x="2185128" y="2427549"/>
            <a:ext cx="382758" cy="356595"/>
            <a:chOff x="2185128" y="2427549"/>
            <a:chExt cx="382758" cy="356595"/>
          </a:xfrm>
        </p:grpSpPr>
        <p:sp>
          <p:nvSpPr>
            <p:cNvPr id="6090" name="Google Shape;6090;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57"/>
          <p:cNvGrpSpPr/>
          <p:nvPr/>
        </p:nvGrpSpPr>
        <p:grpSpPr>
          <a:xfrm>
            <a:off x="3539102" y="2427549"/>
            <a:ext cx="355099" cy="355481"/>
            <a:chOff x="3539102" y="2427549"/>
            <a:chExt cx="355099" cy="355481"/>
          </a:xfrm>
        </p:grpSpPr>
        <p:sp>
          <p:nvSpPr>
            <p:cNvPr id="6095" name="Google Shape;6095;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7"/>
          <p:cNvGrpSpPr/>
          <p:nvPr/>
        </p:nvGrpSpPr>
        <p:grpSpPr>
          <a:xfrm>
            <a:off x="2656907" y="2439293"/>
            <a:ext cx="332757" cy="332343"/>
            <a:chOff x="2656907" y="2439293"/>
            <a:chExt cx="332757" cy="332343"/>
          </a:xfrm>
        </p:grpSpPr>
        <p:sp>
          <p:nvSpPr>
            <p:cNvPr id="6098" name="Google Shape;6098;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1731523" y="2422616"/>
            <a:ext cx="399435" cy="365698"/>
            <a:chOff x="1731523" y="2422616"/>
            <a:chExt cx="399435" cy="365698"/>
          </a:xfrm>
        </p:grpSpPr>
        <p:sp>
          <p:nvSpPr>
            <p:cNvPr id="6106" name="Google Shape;6106;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7"/>
          <p:cNvGrpSpPr/>
          <p:nvPr/>
        </p:nvGrpSpPr>
        <p:grpSpPr>
          <a:xfrm>
            <a:off x="3097241" y="2433564"/>
            <a:ext cx="344883" cy="343387"/>
            <a:chOff x="3097241" y="2433564"/>
            <a:chExt cx="344883" cy="343387"/>
          </a:xfrm>
        </p:grpSpPr>
        <p:sp>
          <p:nvSpPr>
            <p:cNvPr id="6110" name="Google Shape;6110;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57"/>
          <p:cNvGrpSpPr/>
          <p:nvPr/>
        </p:nvGrpSpPr>
        <p:grpSpPr>
          <a:xfrm>
            <a:off x="1278299" y="2439293"/>
            <a:ext cx="410829" cy="332343"/>
            <a:chOff x="1278299" y="2439293"/>
            <a:chExt cx="410829" cy="332343"/>
          </a:xfrm>
        </p:grpSpPr>
        <p:sp>
          <p:nvSpPr>
            <p:cNvPr id="6120" name="Google Shape;6120;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7"/>
          <p:cNvGrpSpPr/>
          <p:nvPr/>
        </p:nvGrpSpPr>
        <p:grpSpPr>
          <a:xfrm>
            <a:off x="870939" y="2439293"/>
            <a:ext cx="331993" cy="331993"/>
            <a:chOff x="870939" y="2439293"/>
            <a:chExt cx="331993" cy="331993"/>
          </a:xfrm>
        </p:grpSpPr>
        <p:sp>
          <p:nvSpPr>
            <p:cNvPr id="6129" name="Google Shape;6129;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7"/>
          <p:cNvGrpSpPr/>
          <p:nvPr/>
        </p:nvGrpSpPr>
        <p:grpSpPr>
          <a:xfrm>
            <a:off x="6644957" y="2456353"/>
            <a:ext cx="371395" cy="278904"/>
            <a:chOff x="6644957" y="2456353"/>
            <a:chExt cx="371395" cy="278904"/>
          </a:xfrm>
        </p:grpSpPr>
        <p:sp>
          <p:nvSpPr>
            <p:cNvPr id="6146" name="Google Shape;6146;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7"/>
          <p:cNvGrpSpPr/>
          <p:nvPr/>
        </p:nvGrpSpPr>
        <p:grpSpPr>
          <a:xfrm>
            <a:off x="5388757" y="2414659"/>
            <a:ext cx="260349" cy="362292"/>
            <a:chOff x="5388757" y="2414659"/>
            <a:chExt cx="260349" cy="362292"/>
          </a:xfrm>
        </p:grpSpPr>
        <p:sp>
          <p:nvSpPr>
            <p:cNvPr id="6152" name="Google Shape;6152;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3567142" y="2905757"/>
            <a:ext cx="348288" cy="340331"/>
            <a:chOff x="3567142" y="2905757"/>
            <a:chExt cx="348288" cy="340331"/>
          </a:xfrm>
        </p:grpSpPr>
        <p:sp>
          <p:nvSpPr>
            <p:cNvPr id="6173" name="Google Shape;6173;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7967103" y="2415041"/>
            <a:ext cx="355863" cy="361911"/>
            <a:chOff x="7967103" y="2415041"/>
            <a:chExt cx="355863" cy="361911"/>
          </a:xfrm>
        </p:grpSpPr>
        <p:sp>
          <p:nvSpPr>
            <p:cNvPr id="6179" name="Google Shape;6179;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7529411" y="2414659"/>
            <a:ext cx="355863" cy="362292"/>
            <a:chOff x="7529411" y="2414659"/>
            <a:chExt cx="355863" cy="362292"/>
          </a:xfrm>
        </p:grpSpPr>
        <p:sp>
          <p:nvSpPr>
            <p:cNvPr id="6191" name="Google Shape;6191;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7"/>
          <p:cNvGrpSpPr/>
          <p:nvPr/>
        </p:nvGrpSpPr>
        <p:grpSpPr>
          <a:xfrm>
            <a:off x="5733194" y="2431718"/>
            <a:ext cx="446826" cy="327059"/>
            <a:chOff x="5733194" y="2431718"/>
            <a:chExt cx="446826" cy="327059"/>
          </a:xfrm>
        </p:grpSpPr>
        <p:sp>
          <p:nvSpPr>
            <p:cNvPr id="6204" name="Google Shape;6204;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876780" y="2418064"/>
            <a:ext cx="407774" cy="356627"/>
            <a:chOff x="4876780" y="2418064"/>
            <a:chExt cx="407774" cy="356627"/>
          </a:xfrm>
        </p:grpSpPr>
        <p:sp>
          <p:nvSpPr>
            <p:cNvPr id="6208" name="Google Shape;6208;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7070872" y="2410871"/>
            <a:ext cx="398321" cy="371013"/>
            <a:chOff x="7070872" y="2410871"/>
            <a:chExt cx="398321" cy="371013"/>
          </a:xfrm>
        </p:grpSpPr>
        <p:sp>
          <p:nvSpPr>
            <p:cNvPr id="6217" name="Google Shape;6217;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1" name="Google Shape;6221;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2" name="Google Shape;6222;p57"/>
          <p:cNvGrpSpPr/>
          <p:nvPr/>
        </p:nvGrpSpPr>
        <p:grpSpPr>
          <a:xfrm>
            <a:off x="5318259" y="2982111"/>
            <a:ext cx="371013" cy="220787"/>
            <a:chOff x="5318259" y="2982111"/>
            <a:chExt cx="371013" cy="220787"/>
          </a:xfrm>
        </p:grpSpPr>
        <p:sp>
          <p:nvSpPr>
            <p:cNvPr id="6223" name="Google Shape;6223;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7073928" y="2905757"/>
            <a:ext cx="371395" cy="371809"/>
            <a:chOff x="7073928" y="2905757"/>
            <a:chExt cx="371395" cy="371809"/>
          </a:xfrm>
        </p:grpSpPr>
        <p:sp>
          <p:nvSpPr>
            <p:cNvPr id="6232" name="Google Shape;6232;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7"/>
          <p:cNvGrpSpPr/>
          <p:nvPr/>
        </p:nvGrpSpPr>
        <p:grpSpPr>
          <a:xfrm>
            <a:off x="6188327" y="2955408"/>
            <a:ext cx="371395" cy="272857"/>
            <a:chOff x="6188327" y="2955408"/>
            <a:chExt cx="371395" cy="272857"/>
          </a:xfrm>
        </p:grpSpPr>
        <p:sp>
          <p:nvSpPr>
            <p:cNvPr id="6236" name="Google Shape;6236;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7"/>
          <p:cNvGrpSpPr/>
          <p:nvPr/>
        </p:nvGrpSpPr>
        <p:grpSpPr>
          <a:xfrm>
            <a:off x="7521454" y="2906139"/>
            <a:ext cx="359651" cy="371013"/>
            <a:chOff x="7521454" y="2906139"/>
            <a:chExt cx="359651" cy="371013"/>
          </a:xfrm>
        </p:grpSpPr>
        <p:sp>
          <p:nvSpPr>
            <p:cNvPr id="6239" name="Google Shape;6239;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7"/>
          <p:cNvGrpSpPr/>
          <p:nvPr/>
        </p:nvGrpSpPr>
        <p:grpSpPr>
          <a:xfrm>
            <a:off x="5782845" y="2906521"/>
            <a:ext cx="301661" cy="371013"/>
            <a:chOff x="5782845" y="2906521"/>
            <a:chExt cx="301661" cy="371013"/>
          </a:xfrm>
        </p:grpSpPr>
        <p:sp>
          <p:nvSpPr>
            <p:cNvPr id="6245" name="Google Shape;6245;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7"/>
          <p:cNvGrpSpPr/>
          <p:nvPr/>
        </p:nvGrpSpPr>
        <p:grpSpPr>
          <a:xfrm>
            <a:off x="6630539" y="2917502"/>
            <a:ext cx="371777" cy="349434"/>
            <a:chOff x="6630539" y="2917502"/>
            <a:chExt cx="371777" cy="349434"/>
          </a:xfrm>
        </p:grpSpPr>
        <p:sp>
          <p:nvSpPr>
            <p:cNvPr id="6249" name="Google Shape;6249;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7"/>
          <p:cNvGrpSpPr/>
          <p:nvPr/>
        </p:nvGrpSpPr>
        <p:grpSpPr>
          <a:xfrm>
            <a:off x="2171474" y="3369229"/>
            <a:ext cx="408156" cy="343737"/>
            <a:chOff x="2171474" y="3369229"/>
            <a:chExt cx="408156" cy="343737"/>
          </a:xfrm>
        </p:grpSpPr>
        <p:sp>
          <p:nvSpPr>
            <p:cNvPr id="6257" name="Google Shape;6257;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891198" y="2925108"/>
            <a:ext cx="334634" cy="334634"/>
            <a:chOff x="4891198" y="2925108"/>
            <a:chExt cx="334634" cy="334634"/>
          </a:xfrm>
        </p:grpSpPr>
        <p:sp>
          <p:nvSpPr>
            <p:cNvPr id="6262" name="Google Shape;6262;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7976174" y="2925108"/>
            <a:ext cx="334666" cy="334634"/>
            <a:chOff x="7976174" y="2925108"/>
            <a:chExt cx="334666" cy="334634"/>
          </a:xfrm>
        </p:grpSpPr>
        <p:sp>
          <p:nvSpPr>
            <p:cNvPr id="6271" name="Google Shape;6271;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7"/>
          <p:cNvGrpSpPr/>
          <p:nvPr/>
        </p:nvGrpSpPr>
        <p:grpSpPr>
          <a:xfrm>
            <a:off x="3091957" y="3374131"/>
            <a:ext cx="354717" cy="332757"/>
            <a:chOff x="3091957" y="3374131"/>
            <a:chExt cx="354717" cy="332757"/>
          </a:xfrm>
        </p:grpSpPr>
        <p:sp>
          <p:nvSpPr>
            <p:cNvPr id="6281" name="Google Shape;6281;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7"/>
          <p:cNvGrpSpPr/>
          <p:nvPr/>
        </p:nvGrpSpPr>
        <p:grpSpPr>
          <a:xfrm>
            <a:off x="3988156" y="3380210"/>
            <a:ext cx="353954" cy="318880"/>
            <a:chOff x="3988156" y="3380210"/>
            <a:chExt cx="353954" cy="318880"/>
          </a:xfrm>
        </p:grpSpPr>
        <p:sp>
          <p:nvSpPr>
            <p:cNvPr id="6288" name="Google Shape;6288;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7"/>
          <p:cNvGrpSpPr/>
          <p:nvPr/>
        </p:nvGrpSpPr>
        <p:grpSpPr>
          <a:xfrm>
            <a:off x="3541011" y="3367320"/>
            <a:ext cx="348257" cy="346188"/>
            <a:chOff x="3541011" y="3367320"/>
            <a:chExt cx="348257" cy="346188"/>
          </a:xfrm>
        </p:grpSpPr>
        <p:sp>
          <p:nvSpPr>
            <p:cNvPr id="6294" name="Google Shape;6294;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7"/>
          <p:cNvGrpSpPr/>
          <p:nvPr/>
        </p:nvGrpSpPr>
        <p:grpSpPr>
          <a:xfrm>
            <a:off x="850092" y="3352934"/>
            <a:ext cx="369517" cy="375660"/>
            <a:chOff x="850092" y="3352934"/>
            <a:chExt cx="369517" cy="375660"/>
          </a:xfrm>
        </p:grpSpPr>
        <p:sp>
          <p:nvSpPr>
            <p:cNvPr id="6299" name="Google Shape;6299;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7"/>
          <p:cNvGrpSpPr/>
          <p:nvPr/>
        </p:nvGrpSpPr>
        <p:grpSpPr>
          <a:xfrm>
            <a:off x="1314678" y="3358217"/>
            <a:ext cx="334666" cy="365348"/>
            <a:chOff x="1314678" y="3358217"/>
            <a:chExt cx="334666" cy="365348"/>
          </a:xfrm>
        </p:grpSpPr>
        <p:sp>
          <p:nvSpPr>
            <p:cNvPr id="6305" name="Google Shape;6305;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7"/>
          <p:cNvGrpSpPr/>
          <p:nvPr/>
        </p:nvGrpSpPr>
        <p:grpSpPr>
          <a:xfrm>
            <a:off x="1748582" y="3372635"/>
            <a:ext cx="359269" cy="335780"/>
            <a:chOff x="1748582" y="3372635"/>
            <a:chExt cx="359269" cy="335780"/>
          </a:xfrm>
        </p:grpSpPr>
        <p:sp>
          <p:nvSpPr>
            <p:cNvPr id="6311" name="Google Shape;6311;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57"/>
            <p:cNvGrpSpPr/>
            <p:nvPr/>
          </p:nvGrpSpPr>
          <p:grpSpPr>
            <a:xfrm>
              <a:off x="1748582" y="3372635"/>
              <a:ext cx="333520" cy="335780"/>
              <a:chOff x="1748582" y="3372635"/>
              <a:chExt cx="333520" cy="335780"/>
            </a:xfrm>
          </p:grpSpPr>
          <p:sp>
            <p:nvSpPr>
              <p:cNvPr id="6313" name="Google Shape;6313;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7"/>
          <p:cNvGrpSpPr/>
          <p:nvPr/>
        </p:nvGrpSpPr>
        <p:grpSpPr>
          <a:xfrm>
            <a:off x="2640993" y="3357835"/>
            <a:ext cx="365348" cy="364966"/>
            <a:chOff x="2640993" y="3357835"/>
            <a:chExt cx="365348" cy="364966"/>
          </a:xfrm>
        </p:grpSpPr>
        <p:sp>
          <p:nvSpPr>
            <p:cNvPr id="6317" name="Google Shape;6317;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7"/>
          <p:cNvGrpSpPr/>
          <p:nvPr/>
        </p:nvGrpSpPr>
        <p:grpSpPr>
          <a:xfrm>
            <a:off x="4886264" y="3366174"/>
            <a:ext cx="350548" cy="350198"/>
            <a:chOff x="4886264" y="3366174"/>
            <a:chExt cx="350548" cy="350198"/>
          </a:xfrm>
        </p:grpSpPr>
        <p:sp>
          <p:nvSpPr>
            <p:cNvPr id="6328" name="Google Shape;6328;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7"/>
          <p:cNvGrpSpPr/>
          <p:nvPr/>
        </p:nvGrpSpPr>
        <p:grpSpPr>
          <a:xfrm>
            <a:off x="5331913" y="3413947"/>
            <a:ext cx="347143" cy="254684"/>
            <a:chOff x="5331913" y="3413947"/>
            <a:chExt cx="347143" cy="254684"/>
          </a:xfrm>
        </p:grpSpPr>
        <p:sp>
          <p:nvSpPr>
            <p:cNvPr id="6342" name="Google Shape;6342;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5776798" y="3409778"/>
            <a:ext cx="346379" cy="264518"/>
            <a:chOff x="5776798" y="3409778"/>
            <a:chExt cx="346379" cy="264518"/>
          </a:xfrm>
        </p:grpSpPr>
        <p:sp>
          <p:nvSpPr>
            <p:cNvPr id="6349" name="Google Shape;6349;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7"/>
          <p:cNvGrpSpPr/>
          <p:nvPr/>
        </p:nvGrpSpPr>
        <p:grpSpPr>
          <a:xfrm>
            <a:off x="7108015" y="3396505"/>
            <a:ext cx="344883" cy="290299"/>
            <a:chOff x="7108015" y="3396505"/>
            <a:chExt cx="344883" cy="290299"/>
          </a:xfrm>
        </p:grpSpPr>
        <p:sp>
          <p:nvSpPr>
            <p:cNvPr id="6356" name="Google Shape;6356;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7551754" y="3390808"/>
            <a:ext cx="344883" cy="301311"/>
            <a:chOff x="7551754" y="3390808"/>
            <a:chExt cx="344883" cy="301311"/>
          </a:xfrm>
        </p:grpSpPr>
        <p:sp>
          <p:nvSpPr>
            <p:cNvPr id="6361" name="Google Shape;6361;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6707084" y="3387403"/>
            <a:ext cx="261145" cy="308504"/>
            <a:chOff x="6707084" y="3387403"/>
            <a:chExt cx="261145" cy="308504"/>
          </a:xfrm>
        </p:grpSpPr>
        <p:sp>
          <p:nvSpPr>
            <p:cNvPr id="6373" name="Google Shape;6373;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7"/>
          <p:cNvGrpSpPr/>
          <p:nvPr/>
        </p:nvGrpSpPr>
        <p:grpSpPr>
          <a:xfrm>
            <a:off x="848978" y="4297637"/>
            <a:ext cx="377824" cy="324418"/>
            <a:chOff x="848978" y="4297637"/>
            <a:chExt cx="377824" cy="324418"/>
          </a:xfrm>
        </p:grpSpPr>
        <p:sp>
          <p:nvSpPr>
            <p:cNvPr id="6378" name="Google Shape;6378;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1754279" y="4286593"/>
            <a:ext cx="351439" cy="345965"/>
            <a:chOff x="1754279" y="4286593"/>
            <a:chExt cx="351439" cy="345965"/>
          </a:xfrm>
        </p:grpSpPr>
        <p:sp>
          <p:nvSpPr>
            <p:cNvPr id="6381" name="Google Shape;6381;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996113" y="4291176"/>
            <a:ext cx="336512" cy="335048"/>
            <a:chOff x="3996113" y="4291176"/>
            <a:chExt cx="336512" cy="335048"/>
          </a:xfrm>
        </p:grpSpPr>
        <p:sp>
          <p:nvSpPr>
            <p:cNvPr id="6387" name="Google Shape;6387;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57"/>
          <p:cNvGrpSpPr/>
          <p:nvPr/>
        </p:nvGrpSpPr>
        <p:grpSpPr>
          <a:xfrm>
            <a:off x="2179081" y="4285511"/>
            <a:ext cx="397525" cy="348670"/>
            <a:chOff x="2179081" y="4285511"/>
            <a:chExt cx="397525" cy="348670"/>
          </a:xfrm>
        </p:grpSpPr>
        <p:sp>
          <p:nvSpPr>
            <p:cNvPr id="6392" name="Google Shape;6392;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7"/>
          <p:cNvGrpSpPr/>
          <p:nvPr/>
        </p:nvGrpSpPr>
        <p:grpSpPr>
          <a:xfrm>
            <a:off x="3584201" y="4294996"/>
            <a:ext cx="267574" cy="329415"/>
            <a:chOff x="3584201" y="4294996"/>
            <a:chExt cx="267574" cy="329415"/>
          </a:xfrm>
        </p:grpSpPr>
        <p:sp>
          <p:nvSpPr>
            <p:cNvPr id="6395" name="Google Shape;6395;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3082855" y="4295728"/>
            <a:ext cx="375946" cy="327823"/>
            <a:chOff x="3082855" y="4295728"/>
            <a:chExt cx="375946" cy="327823"/>
          </a:xfrm>
        </p:grpSpPr>
        <p:sp>
          <p:nvSpPr>
            <p:cNvPr id="6400" name="Google Shape;6400;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7"/>
          <p:cNvGrpSpPr/>
          <p:nvPr/>
        </p:nvGrpSpPr>
        <p:grpSpPr>
          <a:xfrm>
            <a:off x="2749016" y="4291176"/>
            <a:ext cx="150831" cy="336926"/>
            <a:chOff x="2749016" y="4291176"/>
            <a:chExt cx="150831" cy="336926"/>
          </a:xfrm>
        </p:grpSpPr>
        <p:sp>
          <p:nvSpPr>
            <p:cNvPr id="6412" name="Google Shape;6412;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7127716" y="4279432"/>
            <a:ext cx="248254" cy="361942"/>
            <a:chOff x="7127716" y="4279432"/>
            <a:chExt cx="248254" cy="361942"/>
          </a:xfrm>
        </p:grpSpPr>
        <p:sp>
          <p:nvSpPr>
            <p:cNvPr id="6417" name="Google Shape;6417;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7"/>
          <p:cNvGrpSpPr/>
          <p:nvPr/>
        </p:nvGrpSpPr>
        <p:grpSpPr>
          <a:xfrm>
            <a:off x="7565408" y="4279432"/>
            <a:ext cx="248255" cy="361942"/>
            <a:chOff x="7565408" y="4279432"/>
            <a:chExt cx="248255" cy="361942"/>
          </a:xfrm>
        </p:grpSpPr>
        <p:sp>
          <p:nvSpPr>
            <p:cNvPr id="6427" name="Google Shape;6427;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6264109" y="4279432"/>
            <a:ext cx="225498" cy="361560"/>
            <a:chOff x="6264109" y="4279432"/>
            <a:chExt cx="225498" cy="361560"/>
          </a:xfrm>
        </p:grpSpPr>
        <p:sp>
          <p:nvSpPr>
            <p:cNvPr id="6436" name="Google Shape;6436;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7"/>
          <p:cNvGrpSpPr/>
          <p:nvPr/>
        </p:nvGrpSpPr>
        <p:grpSpPr>
          <a:xfrm>
            <a:off x="7929578" y="4284365"/>
            <a:ext cx="395266" cy="351312"/>
            <a:chOff x="7929578" y="4284365"/>
            <a:chExt cx="395266" cy="351312"/>
          </a:xfrm>
        </p:grpSpPr>
        <p:sp>
          <p:nvSpPr>
            <p:cNvPr id="6439" name="Google Shape;6439;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6595502" y="4323777"/>
            <a:ext cx="426315" cy="332826"/>
            <a:chOff x="6639652" y="4323777"/>
            <a:chExt cx="426315" cy="332826"/>
          </a:xfrm>
        </p:grpSpPr>
        <p:sp>
          <p:nvSpPr>
            <p:cNvPr id="6444" name="Google Shape;6444;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7"/>
          <p:cNvGrpSpPr/>
          <p:nvPr/>
        </p:nvGrpSpPr>
        <p:grpSpPr>
          <a:xfrm>
            <a:off x="5357662" y="4297637"/>
            <a:ext cx="287275" cy="326296"/>
            <a:chOff x="5357662" y="4297637"/>
            <a:chExt cx="287275" cy="326296"/>
          </a:xfrm>
        </p:grpSpPr>
        <p:sp>
          <p:nvSpPr>
            <p:cNvPr id="6455" name="Google Shape;6455;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7"/>
          <p:cNvGrpSpPr/>
          <p:nvPr/>
        </p:nvGrpSpPr>
        <p:grpSpPr>
          <a:xfrm>
            <a:off x="5774124" y="4294550"/>
            <a:ext cx="331611" cy="331674"/>
            <a:chOff x="5774124" y="4294550"/>
            <a:chExt cx="331611" cy="331674"/>
          </a:xfrm>
        </p:grpSpPr>
        <p:sp>
          <p:nvSpPr>
            <p:cNvPr id="6461" name="Google Shape;6461;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7"/>
          <p:cNvGrpSpPr/>
          <p:nvPr/>
        </p:nvGrpSpPr>
        <p:grpSpPr>
          <a:xfrm>
            <a:off x="4890434" y="4287389"/>
            <a:ext cx="345997" cy="346029"/>
            <a:chOff x="4890434" y="4287389"/>
            <a:chExt cx="345997" cy="346029"/>
          </a:xfrm>
        </p:grpSpPr>
        <p:sp>
          <p:nvSpPr>
            <p:cNvPr id="6464" name="Google Shape;6464;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7"/>
          <p:cNvGrpSpPr/>
          <p:nvPr/>
        </p:nvGrpSpPr>
        <p:grpSpPr>
          <a:xfrm>
            <a:off x="2165809" y="3811059"/>
            <a:ext cx="422542" cy="342973"/>
            <a:chOff x="2165809" y="3811059"/>
            <a:chExt cx="422542" cy="342973"/>
          </a:xfrm>
        </p:grpSpPr>
        <p:sp>
          <p:nvSpPr>
            <p:cNvPr id="6472" name="Google Shape;6472;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57"/>
          <p:cNvSpPr/>
          <p:nvPr/>
        </p:nvSpPr>
        <p:spPr>
          <a:xfrm>
            <a:off x="6219763" y="33775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7"/>
          <p:cNvGrpSpPr/>
          <p:nvPr/>
        </p:nvGrpSpPr>
        <p:grpSpPr>
          <a:xfrm>
            <a:off x="903530" y="3806125"/>
            <a:ext cx="264550" cy="353222"/>
            <a:chOff x="903530" y="3806125"/>
            <a:chExt cx="264550" cy="353222"/>
          </a:xfrm>
        </p:grpSpPr>
        <p:sp>
          <p:nvSpPr>
            <p:cNvPr id="6492" name="Google Shape;6492;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7"/>
          <p:cNvGrpSpPr/>
          <p:nvPr/>
        </p:nvGrpSpPr>
        <p:grpSpPr>
          <a:xfrm>
            <a:off x="2611458" y="3816374"/>
            <a:ext cx="426329" cy="332375"/>
            <a:chOff x="2611458" y="3816374"/>
            <a:chExt cx="426329" cy="332375"/>
          </a:xfrm>
        </p:grpSpPr>
        <p:sp>
          <p:nvSpPr>
            <p:cNvPr id="6497" name="Google Shape;6497;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57"/>
          <p:cNvGrpSpPr/>
          <p:nvPr/>
        </p:nvGrpSpPr>
        <p:grpSpPr>
          <a:xfrm>
            <a:off x="4019984" y="3805393"/>
            <a:ext cx="293704" cy="353954"/>
            <a:chOff x="4019984" y="3805393"/>
            <a:chExt cx="293704" cy="353954"/>
          </a:xfrm>
        </p:grpSpPr>
        <p:sp>
          <p:nvSpPr>
            <p:cNvPr id="6509" name="Google Shape;6509;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57"/>
          <p:cNvGrpSpPr/>
          <p:nvPr/>
        </p:nvGrpSpPr>
        <p:grpSpPr>
          <a:xfrm>
            <a:off x="8006505" y="3390044"/>
            <a:ext cx="323654" cy="303189"/>
            <a:chOff x="8006505" y="3390044"/>
            <a:chExt cx="323654" cy="303189"/>
          </a:xfrm>
        </p:grpSpPr>
        <p:sp>
          <p:nvSpPr>
            <p:cNvPr id="6512" name="Google Shape;6512;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1299146" y="3806507"/>
            <a:ext cx="367990" cy="351312"/>
            <a:chOff x="1299146" y="3806507"/>
            <a:chExt cx="367990" cy="351312"/>
          </a:xfrm>
        </p:grpSpPr>
        <p:sp>
          <p:nvSpPr>
            <p:cNvPr id="6519" name="Google Shape;6519;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7"/>
          <p:cNvGrpSpPr/>
          <p:nvPr/>
        </p:nvGrpSpPr>
        <p:grpSpPr>
          <a:xfrm>
            <a:off x="3095745" y="3805393"/>
            <a:ext cx="352840" cy="354717"/>
            <a:chOff x="3095745" y="3805393"/>
            <a:chExt cx="352840" cy="354717"/>
          </a:xfrm>
        </p:grpSpPr>
        <p:sp>
          <p:nvSpPr>
            <p:cNvPr id="6523" name="Google Shape;6523;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7"/>
          <p:cNvGrpSpPr/>
          <p:nvPr/>
        </p:nvGrpSpPr>
        <p:grpSpPr>
          <a:xfrm>
            <a:off x="7550258" y="3832670"/>
            <a:ext cx="371395" cy="301279"/>
            <a:chOff x="7550258" y="3832670"/>
            <a:chExt cx="371395" cy="301279"/>
          </a:xfrm>
        </p:grpSpPr>
        <p:sp>
          <p:nvSpPr>
            <p:cNvPr id="6530" name="Google Shape;6530;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57"/>
          <p:cNvGrpSpPr/>
          <p:nvPr/>
        </p:nvGrpSpPr>
        <p:grpSpPr>
          <a:xfrm>
            <a:off x="6659725" y="3808035"/>
            <a:ext cx="367608" cy="350548"/>
            <a:chOff x="6659725" y="3808035"/>
            <a:chExt cx="367608" cy="350548"/>
          </a:xfrm>
        </p:grpSpPr>
        <p:sp>
          <p:nvSpPr>
            <p:cNvPr id="6550" name="Google Shape;6550;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7"/>
          <p:cNvGrpSpPr/>
          <p:nvPr/>
        </p:nvGrpSpPr>
        <p:grpSpPr>
          <a:xfrm>
            <a:off x="6219391" y="3816756"/>
            <a:ext cx="356627" cy="334252"/>
            <a:chOff x="6219391" y="3816756"/>
            <a:chExt cx="356627" cy="334252"/>
          </a:xfrm>
        </p:grpSpPr>
        <p:sp>
          <p:nvSpPr>
            <p:cNvPr id="6553" name="Google Shape;6553;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7"/>
          <p:cNvGrpSpPr/>
          <p:nvPr/>
        </p:nvGrpSpPr>
        <p:grpSpPr>
          <a:xfrm>
            <a:off x="5778676" y="3826972"/>
            <a:ext cx="349052" cy="313055"/>
            <a:chOff x="5778676" y="3826972"/>
            <a:chExt cx="349052" cy="313055"/>
          </a:xfrm>
        </p:grpSpPr>
        <p:sp>
          <p:nvSpPr>
            <p:cNvPr id="6558" name="Google Shape;6558;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55784" y="3834547"/>
            <a:ext cx="299019" cy="297905"/>
            <a:chOff x="5355784" y="3834547"/>
            <a:chExt cx="299019" cy="297905"/>
          </a:xfrm>
        </p:grpSpPr>
        <p:sp>
          <p:nvSpPr>
            <p:cNvPr id="6564" name="Google Shape;6564;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7"/>
          <p:cNvGrpSpPr/>
          <p:nvPr/>
        </p:nvGrpSpPr>
        <p:grpSpPr>
          <a:xfrm>
            <a:off x="8036455" y="3807271"/>
            <a:ext cx="292176" cy="353985"/>
            <a:chOff x="8036455" y="3807271"/>
            <a:chExt cx="292176" cy="353985"/>
          </a:xfrm>
        </p:grpSpPr>
        <p:sp>
          <p:nvSpPr>
            <p:cNvPr id="6569" name="Google Shape;6569;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57"/>
          <p:cNvGrpSpPr/>
          <p:nvPr/>
        </p:nvGrpSpPr>
        <p:grpSpPr>
          <a:xfrm>
            <a:off x="4874902" y="3808799"/>
            <a:ext cx="345615" cy="350835"/>
            <a:chOff x="4874902" y="3808799"/>
            <a:chExt cx="345615" cy="350835"/>
          </a:xfrm>
        </p:grpSpPr>
        <p:sp>
          <p:nvSpPr>
            <p:cNvPr id="6572" name="Google Shape;6572;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6592"/>
        <p:cNvGrpSpPr/>
        <p:nvPr/>
      </p:nvGrpSpPr>
      <p:grpSpPr>
        <a:xfrm>
          <a:off x="0" y="0"/>
          <a:ext cx="0" cy="0"/>
          <a:chOff x="0" y="0"/>
          <a:chExt cx="0" cy="0"/>
        </a:xfrm>
      </p:grpSpPr>
      <p:sp>
        <p:nvSpPr>
          <p:cNvPr id="6593" name="Google Shape;6593;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4" name="Google Shape;6594;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595" name="Google Shape;6595;p58"/>
          <p:cNvGrpSpPr/>
          <p:nvPr/>
        </p:nvGrpSpPr>
        <p:grpSpPr>
          <a:xfrm>
            <a:off x="2704005" y="4258781"/>
            <a:ext cx="342144" cy="362704"/>
            <a:chOff x="2704005" y="4258781"/>
            <a:chExt cx="342144" cy="362704"/>
          </a:xfrm>
        </p:grpSpPr>
        <p:sp>
          <p:nvSpPr>
            <p:cNvPr id="6596" name="Google Shape;6596;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8"/>
          <p:cNvGrpSpPr/>
          <p:nvPr/>
        </p:nvGrpSpPr>
        <p:grpSpPr>
          <a:xfrm>
            <a:off x="2157462" y="4258496"/>
            <a:ext cx="347435" cy="363370"/>
            <a:chOff x="2157462" y="4258496"/>
            <a:chExt cx="347435" cy="363370"/>
          </a:xfrm>
        </p:grpSpPr>
        <p:sp>
          <p:nvSpPr>
            <p:cNvPr id="6604" name="Google Shape;6604;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4010963" y="3763781"/>
            <a:ext cx="343665" cy="363211"/>
            <a:chOff x="4010963" y="3763781"/>
            <a:chExt cx="343665" cy="363211"/>
          </a:xfrm>
        </p:grpSpPr>
        <p:sp>
          <p:nvSpPr>
            <p:cNvPr id="6608" name="Google Shape;6608;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58"/>
          <p:cNvGrpSpPr/>
          <p:nvPr/>
        </p:nvGrpSpPr>
        <p:grpSpPr>
          <a:xfrm>
            <a:off x="2214042" y="3810509"/>
            <a:ext cx="368153" cy="311193"/>
            <a:chOff x="2214042" y="3810509"/>
            <a:chExt cx="368153" cy="311193"/>
          </a:xfrm>
        </p:grpSpPr>
        <p:sp>
          <p:nvSpPr>
            <p:cNvPr id="6614" name="Google Shape;6614;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58"/>
          <p:cNvGrpSpPr/>
          <p:nvPr/>
        </p:nvGrpSpPr>
        <p:grpSpPr>
          <a:xfrm>
            <a:off x="1768938" y="3782219"/>
            <a:ext cx="367805" cy="367773"/>
            <a:chOff x="1768938" y="3782219"/>
            <a:chExt cx="367805" cy="367773"/>
          </a:xfrm>
        </p:grpSpPr>
        <p:sp>
          <p:nvSpPr>
            <p:cNvPr id="6617" name="Google Shape;6617;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2681385" y="3798439"/>
            <a:ext cx="325544" cy="327413"/>
            <a:chOff x="2681385" y="3798439"/>
            <a:chExt cx="325544" cy="327413"/>
          </a:xfrm>
        </p:grpSpPr>
        <p:sp>
          <p:nvSpPr>
            <p:cNvPr id="6623" name="Google Shape;6623;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58"/>
          <p:cNvGrpSpPr/>
          <p:nvPr/>
        </p:nvGrpSpPr>
        <p:grpSpPr>
          <a:xfrm>
            <a:off x="6243928" y="4263502"/>
            <a:ext cx="274254" cy="350824"/>
            <a:chOff x="6243928" y="4263502"/>
            <a:chExt cx="274254" cy="350824"/>
          </a:xfrm>
        </p:grpSpPr>
        <p:sp>
          <p:nvSpPr>
            <p:cNvPr id="6631" name="Google Shape;6631;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3560600" y="3763338"/>
            <a:ext cx="352345" cy="363655"/>
            <a:chOff x="3560600" y="3763338"/>
            <a:chExt cx="352345" cy="363655"/>
          </a:xfrm>
        </p:grpSpPr>
        <p:sp>
          <p:nvSpPr>
            <p:cNvPr id="6640" name="Google Shape;6640;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8"/>
          <p:cNvGrpSpPr/>
          <p:nvPr/>
        </p:nvGrpSpPr>
        <p:grpSpPr>
          <a:xfrm>
            <a:off x="5790556" y="4261252"/>
            <a:ext cx="279513" cy="356083"/>
            <a:chOff x="5790556" y="4261252"/>
            <a:chExt cx="279513" cy="356083"/>
          </a:xfrm>
        </p:grpSpPr>
        <p:sp>
          <p:nvSpPr>
            <p:cNvPr id="6644" name="Google Shape;6644;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58"/>
          <p:cNvGrpSpPr/>
          <p:nvPr/>
        </p:nvGrpSpPr>
        <p:grpSpPr>
          <a:xfrm>
            <a:off x="5341333" y="4261252"/>
            <a:ext cx="278752" cy="356463"/>
            <a:chOff x="5341333" y="4261252"/>
            <a:chExt cx="278752" cy="356463"/>
          </a:xfrm>
        </p:grpSpPr>
        <p:sp>
          <p:nvSpPr>
            <p:cNvPr id="6652" name="Google Shape;6652;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58"/>
          <p:cNvGrpSpPr/>
          <p:nvPr/>
        </p:nvGrpSpPr>
        <p:grpSpPr>
          <a:xfrm>
            <a:off x="3103646" y="3766076"/>
            <a:ext cx="360233" cy="362451"/>
            <a:chOff x="3107608" y="3763401"/>
            <a:chExt cx="360233" cy="362451"/>
          </a:xfrm>
        </p:grpSpPr>
        <p:sp>
          <p:nvSpPr>
            <p:cNvPr id="6661" name="Google Shape;6661;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889343" y="3801227"/>
            <a:ext cx="351585" cy="339705"/>
            <a:chOff x="889343" y="3801227"/>
            <a:chExt cx="351585" cy="339705"/>
          </a:xfrm>
        </p:grpSpPr>
        <p:sp>
          <p:nvSpPr>
            <p:cNvPr id="6665" name="Google Shape;6665;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8"/>
          <p:cNvGrpSpPr/>
          <p:nvPr/>
        </p:nvGrpSpPr>
        <p:grpSpPr>
          <a:xfrm>
            <a:off x="4896609" y="4260872"/>
            <a:ext cx="278784" cy="355323"/>
            <a:chOff x="4896609" y="4260872"/>
            <a:chExt cx="278784" cy="355323"/>
          </a:xfrm>
        </p:grpSpPr>
        <p:sp>
          <p:nvSpPr>
            <p:cNvPr id="6671" name="Google Shape;6671;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58"/>
          <p:cNvGrpSpPr/>
          <p:nvPr/>
        </p:nvGrpSpPr>
        <p:grpSpPr>
          <a:xfrm>
            <a:off x="7598438" y="4266131"/>
            <a:ext cx="260283" cy="345914"/>
            <a:chOff x="7598438" y="4266131"/>
            <a:chExt cx="260283" cy="345914"/>
          </a:xfrm>
        </p:grpSpPr>
        <p:sp>
          <p:nvSpPr>
            <p:cNvPr id="6678" name="Google Shape;6678;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8"/>
          <p:cNvGrpSpPr/>
          <p:nvPr/>
        </p:nvGrpSpPr>
        <p:grpSpPr>
          <a:xfrm>
            <a:off x="1767069" y="3360146"/>
            <a:ext cx="286324" cy="348163"/>
            <a:chOff x="1767069" y="3360146"/>
            <a:chExt cx="286324" cy="348163"/>
          </a:xfrm>
        </p:grpSpPr>
        <p:sp>
          <p:nvSpPr>
            <p:cNvPr id="6686" name="Google Shape;6686;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8"/>
          <p:cNvGrpSpPr/>
          <p:nvPr/>
        </p:nvGrpSpPr>
        <p:grpSpPr>
          <a:xfrm>
            <a:off x="7149944" y="4266131"/>
            <a:ext cx="260283" cy="345914"/>
            <a:chOff x="7149944" y="4266131"/>
            <a:chExt cx="260283" cy="345914"/>
          </a:xfrm>
        </p:grpSpPr>
        <p:sp>
          <p:nvSpPr>
            <p:cNvPr id="6694" name="Google Shape;6694;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8"/>
          <p:cNvGrpSpPr/>
          <p:nvPr/>
        </p:nvGrpSpPr>
        <p:grpSpPr>
          <a:xfrm>
            <a:off x="6695051" y="4259351"/>
            <a:ext cx="270104" cy="360233"/>
            <a:chOff x="6695051" y="4259351"/>
            <a:chExt cx="270104" cy="360233"/>
          </a:xfrm>
        </p:grpSpPr>
        <p:sp>
          <p:nvSpPr>
            <p:cNvPr id="6701" name="Google Shape;6701;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58"/>
          <p:cNvGrpSpPr/>
          <p:nvPr/>
        </p:nvGrpSpPr>
        <p:grpSpPr>
          <a:xfrm>
            <a:off x="8047661" y="4257451"/>
            <a:ext cx="277263" cy="362514"/>
            <a:chOff x="8047661" y="4257451"/>
            <a:chExt cx="277263" cy="362514"/>
          </a:xfrm>
        </p:grpSpPr>
        <p:sp>
          <p:nvSpPr>
            <p:cNvPr id="6706" name="Google Shape;6706;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8"/>
          <p:cNvGrpSpPr/>
          <p:nvPr/>
        </p:nvGrpSpPr>
        <p:grpSpPr>
          <a:xfrm>
            <a:off x="6248078" y="3784468"/>
            <a:ext cx="277263" cy="356115"/>
            <a:chOff x="6248078" y="3784468"/>
            <a:chExt cx="277263" cy="356115"/>
          </a:xfrm>
        </p:grpSpPr>
        <p:sp>
          <p:nvSpPr>
            <p:cNvPr id="6711" name="Google Shape;6711;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58"/>
          <p:cNvGrpSpPr/>
          <p:nvPr/>
        </p:nvGrpSpPr>
        <p:grpSpPr>
          <a:xfrm>
            <a:off x="5800725" y="3785989"/>
            <a:ext cx="277644" cy="354594"/>
            <a:chOff x="5800725" y="3785989"/>
            <a:chExt cx="277644" cy="354594"/>
          </a:xfrm>
        </p:grpSpPr>
        <p:sp>
          <p:nvSpPr>
            <p:cNvPr id="6717" name="Google Shape;6717;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58"/>
          <p:cNvGrpSpPr/>
          <p:nvPr/>
        </p:nvGrpSpPr>
        <p:grpSpPr>
          <a:xfrm>
            <a:off x="2206122" y="3360748"/>
            <a:ext cx="308183" cy="347561"/>
            <a:chOff x="2206122" y="3360748"/>
            <a:chExt cx="308183" cy="347561"/>
          </a:xfrm>
        </p:grpSpPr>
        <p:sp>
          <p:nvSpPr>
            <p:cNvPr id="6725" name="Google Shape;6725;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8"/>
          <p:cNvGrpSpPr/>
          <p:nvPr/>
        </p:nvGrpSpPr>
        <p:grpSpPr>
          <a:xfrm>
            <a:off x="5353403" y="3785609"/>
            <a:ext cx="277992" cy="354974"/>
            <a:chOff x="5353403" y="3785609"/>
            <a:chExt cx="277992" cy="354974"/>
          </a:xfrm>
        </p:grpSpPr>
        <p:sp>
          <p:nvSpPr>
            <p:cNvPr id="6731" name="Google Shape;6731;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8"/>
          <p:cNvGrpSpPr/>
          <p:nvPr/>
        </p:nvGrpSpPr>
        <p:grpSpPr>
          <a:xfrm>
            <a:off x="4896229" y="3785989"/>
            <a:ext cx="278784" cy="354594"/>
            <a:chOff x="4896229" y="3785989"/>
            <a:chExt cx="278784" cy="354594"/>
          </a:xfrm>
        </p:grpSpPr>
        <p:sp>
          <p:nvSpPr>
            <p:cNvPr id="6738" name="Google Shape;6738;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58"/>
          <p:cNvGrpSpPr/>
          <p:nvPr/>
        </p:nvGrpSpPr>
        <p:grpSpPr>
          <a:xfrm>
            <a:off x="7592387" y="3787858"/>
            <a:ext cx="273874" cy="351204"/>
            <a:chOff x="7592387" y="3787858"/>
            <a:chExt cx="273874" cy="351204"/>
          </a:xfrm>
        </p:grpSpPr>
        <p:sp>
          <p:nvSpPr>
            <p:cNvPr id="6745" name="Google Shape;6745;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8"/>
          <p:cNvGrpSpPr/>
          <p:nvPr/>
        </p:nvGrpSpPr>
        <p:grpSpPr>
          <a:xfrm>
            <a:off x="7145794" y="3787858"/>
            <a:ext cx="274254" cy="350444"/>
            <a:chOff x="7145794" y="3787858"/>
            <a:chExt cx="274254" cy="350444"/>
          </a:xfrm>
        </p:grpSpPr>
        <p:sp>
          <p:nvSpPr>
            <p:cNvPr id="6750" name="Google Shape;6750;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58"/>
          <p:cNvGrpSpPr/>
          <p:nvPr/>
        </p:nvGrpSpPr>
        <p:grpSpPr>
          <a:xfrm>
            <a:off x="8054060" y="3787098"/>
            <a:ext cx="266334" cy="353834"/>
            <a:chOff x="8054060" y="3787098"/>
            <a:chExt cx="266334" cy="353834"/>
          </a:xfrm>
        </p:grpSpPr>
        <p:sp>
          <p:nvSpPr>
            <p:cNvPr id="6757" name="Google Shape;6757;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58"/>
          <p:cNvGrpSpPr/>
          <p:nvPr/>
        </p:nvGrpSpPr>
        <p:grpSpPr>
          <a:xfrm>
            <a:off x="6702211" y="3782599"/>
            <a:ext cx="270104" cy="361754"/>
            <a:chOff x="6702211" y="3782599"/>
            <a:chExt cx="270104" cy="361754"/>
          </a:xfrm>
        </p:grpSpPr>
        <p:sp>
          <p:nvSpPr>
            <p:cNvPr id="6762" name="Google Shape;6762;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8"/>
          <p:cNvGrpSpPr/>
          <p:nvPr/>
        </p:nvGrpSpPr>
        <p:grpSpPr>
          <a:xfrm>
            <a:off x="3516886" y="3438727"/>
            <a:ext cx="391854" cy="269922"/>
            <a:chOff x="3516850" y="3406526"/>
            <a:chExt cx="369674" cy="254644"/>
          </a:xfrm>
        </p:grpSpPr>
        <p:sp>
          <p:nvSpPr>
            <p:cNvPr id="6768" name="Google Shape;6768;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8"/>
          <p:cNvGrpSpPr/>
          <p:nvPr/>
        </p:nvGrpSpPr>
        <p:grpSpPr>
          <a:xfrm>
            <a:off x="1310655" y="3360527"/>
            <a:ext cx="306314" cy="347403"/>
            <a:chOff x="1310655" y="3360527"/>
            <a:chExt cx="306314" cy="347403"/>
          </a:xfrm>
        </p:grpSpPr>
        <p:sp>
          <p:nvSpPr>
            <p:cNvPr id="6773" name="Google Shape;6773;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8"/>
          <p:cNvGrpSpPr/>
          <p:nvPr/>
        </p:nvGrpSpPr>
        <p:grpSpPr>
          <a:xfrm>
            <a:off x="3119678" y="3360146"/>
            <a:ext cx="269343" cy="348543"/>
            <a:chOff x="3119678" y="3360146"/>
            <a:chExt cx="269343" cy="348543"/>
          </a:xfrm>
        </p:grpSpPr>
        <p:sp>
          <p:nvSpPr>
            <p:cNvPr id="6779" name="Google Shape;6779;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8"/>
          <p:cNvGrpSpPr/>
          <p:nvPr/>
        </p:nvGrpSpPr>
        <p:grpSpPr>
          <a:xfrm>
            <a:off x="3967213" y="3356947"/>
            <a:ext cx="368185" cy="354753"/>
            <a:chOff x="3967213" y="3356947"/>
            <a:chExt cx="368185" cy="354753"/>
          </a:xfrm>
        </p:grpSpPr>
        <p:sp>
          <p:nvSpPr>
            <p:cNvPr id="6787" name="Google Shape;6787;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58"/>
          <p:cNvGrpSpPr/>
          <p:nvPr/>
        </p:nvGrpSpPr>
        <p:grpSpPr>
          <a:xfrm>
            <a:off x="871254" y="3360146"/>
            <a:ext cx="285183" cy="347023"/>
            <a:chOff x="871254" y="3360146"/>
            <a:chExt cx="285183" cy="347023"/>
          </a:xfrm>
        </p:grpSpPr>
        <p:sp>
          <p:nvSpPr>
            <p:cNvPr id="6793" name="Google Shape;6793;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8"/>
          <p:cNvGrpSpPr/>
          <p:nvPr/>
        </p:nvGrpSpPr>
        <p:grpSpPr>
          <a:xfrm>
            <a:off x="2665165" y="3360146"/>
            <a:ext cx="281794" cy="349684"/>
            <a:chOff x="2665165" y="3360146"/>
            <a:chExt cx="281794" cy="349684"/>
          </a:xfrm>
        </p:grpSpPr>
        <p:sp>
          <p:nvSpPr>
            <p:cNvPr id="6798" name="Google Shape;6798;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8"/>
          <p:cNvGrpSpPr/>
          <p:nvPr/>
        </p:nvGrpSpPr>
        <p:grpSpPr>
          <a:xfrm>
            <a:off x="7156344" y="3347696"/>
            <a:ext cx="264465" cy="353074"/>
            <a:chOff x="7156344" y="3347696"/>
            <a:chExt cx="264465" cy="353074"/>
          </a:xfrm>
        </p:grpSpPr>
        <p:sp>
          <p:nvSpPr>
            <p:cNvPr id="6804" name="Google Shape;6804;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8"/>
          <p:cNvGrpSpPr/>
          <p:nvPr/>
        </p:nvGrpSpPr>
        <p:grpSpPr>
          <a:xfrm>
            <a:off x="6703732" y="3346936"/>
            <a:ext cx="264813" cy="352693"/>
            <a:chOff x="6703732" y="3346936"/>
            <a:chExt cx="264813" cy="352693"/>
          </a:xfrm>
        </p:grpSpPr>
        <p:sp>
          <p:nvSpPr>
            <p:cNvPr id="6810" name="Google Shape;6810;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8"/>
          <p:cNvGrpSpPr/>
          <p:nvPr/>
        </p:nvGrpSpPr>
        <p:grpSpPr>
          <a:xfrm>
            <a:off x="6252228" y="3346936"/>
            <a:ext cx="265193" cy="352693"/>
            <a:chOff x="6252228" y="3346936"/>
            <a:chExt cx="265193" cy="352693"/>
          </a:xfrm>
        </p:grpSpPr>
        <p:sp>
          <p:nvSpPr>
            <p:cNvPr id="6816" name="Google Shape;6816;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8"/>
          <p:cNvGrpSpPr/>
          <p:nvPr/>
        </p:nvGrpSpPr>
        <p:grpSpPr>
          <a:xfrm>
            <a:off x="5801105" y="3347696"/>
            <a:ext cx="264813" cy="351933"/>
            <a:chOff x="5801105" y="3347696"/>
            <a:chExt cx="264813" cy="351933"/>
          </a:xfrm>
        </p:grpSpPr>
        <p:sp>
          <p:nvSpPr>
            <p:cNvPr id="6820" name="Google Shape;6820;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8"/>
          <p:cNvGrpSpPr/>
          <p:nvPr/>
        </p:nvGrpSpPr>
        <p:grpSpPr>
          <a:xfrm>
            <a:off x="5349253" y="3346936"/>
            <a:ext cx="265922" cy="352693"/>
            <a:chOff x="5349253" y="3346936"/>
            <a:chExt cx="265922" cy="352693"/>
          </a:xfrm>
        </p:grpSpPr>
        <p:sp>
          <p:nvSpPr>
            <p:cNvPr id="6825" name="Google Shape;6825;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58"/>
          <p:cNvGrpSpPr/>
          <p:nvPr/>
        </p:nvGrpSpPr>
        <p:grpSpPr>
          <a:xfrm>
            <a:off x="4907159" y="3346936"/>
            <a:ext cx="264845" cy="354214"/>
            <a:chOff x="4907159" y="3346936"/>
            <a:chExt cx="264845" cy="354214"/>
          </a:xfrm>
        </p:grpSpPr>
        <p:sp>
          <p:nvSpPr>
            <p:cNvPr id="6832" name="Google Shape;6832;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8"/>
          <p:cNvGrpSpPr/>
          <p:nvPr/>
        </p:nvGrpSpPr>
        <p:grpSpPr>
          <a:xfrm>
            <a:off x="8048421" y="3334486"/>
            <a:ext cx="276503" cy="369674"/>
            <a:chOff x="8048421" y="3334486"/>
            <a:chExt cx="276503" cy="369674"/>
          </a:xfrm>
        </p:grpSpPr>
        <p:sp>
          <p:nvSpPr>
            <p:cNvPr id="6835" name="Google Shape;6835;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8"/>
          <p:cNvGrpSpPr/>
          <p:nvPr/>
        </p:nvGrpSpPr>
        <p:grpSpPr>
          <a:xfrm>
            <a:off x="7575787" y="3329955"/>
            <a:ext cx="295384" cy="376834"/>
            <a:chOff x="7575787" y="3329955"/>
            <a:chExt cx="295384" cy="376834"/>
          </a:xfrm>
        </p:grpSpPr>
        <p:sp>
          <p:nvSpPr>
            <p:cNvPr id="6842" name="Google Shape;6842;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8"/>
          <p:cNvGrpSpPr/>
          <p:nvPr/>
        </p:nvGrpSpPr>
        <p:grpSpPr>
          <a:xfrm>
            <a:off x="864062" y="2884503"/>
            <a:ext cx="264084" cy="347783"/>
            <a:chOff x="864062" y="2884503"/>
            <a:chExt cx="264084" cy="347783"/>
          </a:xfrm>
        </p:grpSpPr>
        <p:sp>
          <p:nvSpPr>
            <p:cNvPr id="6849" name="Google Shape;6849;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3978523" y="2884661"/>
            <a:ext cx="348955" cy="346516"/>
            <a:chOff x="3978523" y="2884661"/>
            <a:chExt cx="348955" cy="346516"/>
          </a:xfrm>
        </p:grpSpPr>
        <p:sp>
          <p:nvSpPr>
            <p:cNvPr id="6860" name="Google Shape;6860;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8"/>
          <p:cNvGrpSpPr/>
          <p:nvPr/>
        </p:nvGrpSpPr>
        <p:grpSpPr>
          <a:xfrm>
            <a:off x="3527780" y="2885263"/>
            <a:ext cx="347435" cy="345534"/>
            <a:chOff x="3527780" y="2885263"/>
            <a:chExt cx="347435" cy="345534"/>
          </a:xfrm>
        </p:grpSpPr>
        <p:sp>
          <p:nvSpPr>
            <p:cNvPr id="6869" name="Google Shape;6869;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8"/>
          <p:cNvGrpSpPr/>
          <p:nvPr/>
        </p:nvGrpSpPr>
        <p:grpSpPr>
          <a:xfrm>
            <a:off x="2239671" y="2884503"/>
            <a:ext cx="218053" cy="348543"/>
            <a:chOff x="2239671" y="2884503"/>
            <a:chExt cx="218053" cy="348543"/>
          </a:xfrm>
        </p:grpSpPr>
        <p:sp>
          <p:nvSpPr>
            <p:cNvPr id="6893" name="Google Shape;6893;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58"/>
          <p:cNvGrpSpPr/>
          <p:nvPr/>
        </p:nvGrpSpPr>
        <p:grpSpPr>
          <a:xfrm>
            <a:off x="2691555" y="2884503"/>
            <a:ext cx="215044" cy="348924"/>
            <a:chOff x="2691555" y="2884503"/>
            <a:chExt cx="215044" cy="348924"/>
          </a:xfrm>
        </p:grpSpPr>
        <p:sp>
          <p:nvSpPr>
            <p:cNvPr id="6899" name="Google Shape;6899;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1770459" y="2884503"/>
            <a:ext cx="254644" cy="348828"/>
            <a:chOff x="1770459" y="2884503"/>
            <a:chExt cx="254644" cy="348828"/>
          </a:xfrm>
        </p:grpSpPr>
        <p:sp>
          <p:nvSpPr>
            <p:cNvPr id="6903" name="Google Shape;6903;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8"/>
          <p:cNvGrpSpPr/>
          <p:nvPr/>
        </p:nvGrpSpPr>
        <p:grpSpPr>
          <a:xfrm>
            <a:off x="1317466" y="2884883"/>
            <a:ext cx="258382" cy="348543"/>
            <a:chOff x="1317466" y="2884883"/>
            <a:chExt cx="258382" cy="348543"/>
          </a:xfrm>
        </p:grpSpPr>
        <p:sp>
          <p:nvSpPr>
            <p:cNvPr id="6912" name="Google Shape;6912;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8"/>
          <p:cNvGrpSpPr/>
          <p:nvPr/>
        </p:nvGrpSpPr>
        <p:grpSpPr>
          <a:xfrm>
            <a:off x="3121167" y="2884883"/>
            <a:ext cx="258414" cy="348543"/>
            <a:chOff x="3121167" y="2884883"/>
            <a:chExt cx="258414" cy="348543"/>
          </a:xfrm>
        </p:grpSpPr>
        <p:sp>
          <p:nvSpPr>
            <p:cNvPr id="6921" name="Google Shape;6921;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8"/>
          <p:cNvGrpSpPr/>
          <p:nvPr/>
        </p:nvGrpSpPr>
        <p:grpSpPr>
          <a:xfrm>
            <a:off x="4899999" y="2882095"/>
            <a:ext cx="271244" cy="346801"/>
            <a:chOff x="4899999" y="2882095"/>
            <a:chExt cx="271244" cy="346801"/>
          </a:xfrm>
        </p:grpSpPr>
        <p:sp>
          <p:nvSpPr>
            <p:cNvPr id="6930" name="Google Shape;6930;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58"/>
          <p:cNvGrpSpPr/>
          <p:nvPr/>
        </p:nvGrpSpPr>
        <p:grpSpPr>
          <a:xfrm>
            <a:off x="7162775" y="2881113"/>
            <a:ext cx="259523" cy="346294"/>
            <a:chOff x="7162775" y="2881113"/>
            <a:chExt cx="259523" cy="346294"/>
          </a:xfrm>
        </p:grpSpPr>
        <p:sp>
          <p:nvSpPr>
            <p:cNvPr id="6941" name="Google Shape;6941;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8"/>
          <p:cNvGrpSpPr/>
          <p:nvPr/>
        </p:nvGrpSpPr>
        <p:grpSpPr>
          <a:xfrm>
            <a:off x="6709751" y="2881842"/>
            <a:ext cx="261075" cy="347815"/>
            <a:chOff x="6709751" y="2881842"/>
            <a:chExt cx="261075" cy="347815"/>
          </a:xfrm>
        </p:grpSpPr>
        <p:sp>
          <p:nvSpPr>
            <p:cNvPr id="6948" name="Google Shape;6948;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8"/>
          <p:cNvGrpSpPr/>
          <p:nvPr/>
        </p:nvGrpSpPr>
        <p:grpSpPr>
          <a:xfrm>
            <a:off x="5807156" y="2881113"/>
            <a:ext cx="261043" cy="348163"/>
            <a:chOff x="5807156" y="2881113"/>
            <a:chExt cx="261043" cy="348163"/>
          </a:xfrm>
        </p:grpSpPr>
        <p:sp>
          <p:nvSpPr>
            <p:cNvPr id="6955" name="Google Shape;6955;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8"/>
          <p:cNvGrpSpPr/>
          <p:nvPr/>
        </p:nvGrpSpPr>
        <p:grpSpPr>
          <a:xfrm>
            <a:off x="5355653" y="2881493"/>
            <a:ext cx="262184" cy="346643"/>
            <a:chOff x="5355653" y="2881493"/>
            <a:chExt cx="262184" cy="346643"/>
          </a:xfrm>
        </p:grpSpPr>
        <p:sp>
          <p:nvSpPr>
            <p:cNvPr id="6961" name="Google Shape;6961;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8"/>
          <p:cNvGrpSpPr/>
          <p:nvPr/>
        </p:nvGrpSpPr>
        <p:grpSpPr>
          <a:xfrm>
            <a:off x="8055961" y="2881842"/>
            <a:ext cx="260283" cy="345914"/>
            <a:chOff x="8055961" y="2881842"/>
            <a:chExt cx="260283" cy="345914"/>
          </a:xfrm>
        </p:grpSpPr>
        <p:sp>
          <p:nvSpPr>
            <p:cNvPr id="6967" name="Google Shape;6967;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8"/>
          <p:cNvGrpSpPr/>
          <p:nvPr/>
        </p:nvGrpSpPr>
        <p:grpSpPr>
          <a:xfrm>
            <a:off x="7609368" y="2893912"/>
            <a:ext cx="264813" cy="353105"/>
            <a:chOff x="7609368" y="2893912"/>
            <a:chExt cx="264813" cy="353105"/>
          </a:xfrm>
        </p:grpSpPr>
        <p:sp>
          <p:nvSpPr>
            <p:cNvPr id="6972" name="Google Shape;6972;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8"/>
          <p:cNvGrpSpPr/>
          <p:nvPr/>
        </p:nvGrpSpPr>
        <p:grpSpPr>
          <a:xfrm>
            <a:off x="6248458" y="2869772"/>
            <a:ext cx="270864" cy="360645"/>
            <a:chOff x="6248458" y="2869772"/>
            <a:chExt cx="270864" cy="360645"/>
          </a:xfrm>
        </p:grpSpPr>
        <p:sp>
          <p:nvSpPr>
            <p:cNvPr id="6979" name="Google Shape;6979;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8"/>
          <p:cNvGrpSpPr/>
          <p:nvPr/>
        </p:nvGrpSpPr>
        <p:grpSpPr>
          <a:xfrm>
            <a:off x="3075928" y="2445798"/>
            <a:ext cx="363243" cy="300675"/>
            <a:chOff x="3075928" y="2445798"/>
            <a:chExt cx="363243" cy="300675"/>
          </a:xfrm>
        </p:grpSpPr>
        <p:sp>
          <p:nvSpPr>
            <p:cNvPr id="6985" name="Google Shape;6985;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8"/>
          <p:cNvGrpSpPr/>
          <p:nvPr/>
        </p:nvGrpSpPr>
        <p:grpSpPr>
          <a:xfrm>
            <a:off x="2633105" y="2431859"/>
            <a:ext cx="363243" cy="328585"/>
            <a:chOff x="2633105" y="2431859"/>
            <a:chExt cx="363243" cy="328585"/>
          </a:xfrm>
        </p:grpSpPr>
        <p:sp>
          <p:nvSpPr>
            <p:cNvPr id="6997" name="Google Shape;6997;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8"/>
          <p:cNvGrpSpPr/>
          <p:nvPr/>
        </p:nvGrpSpPr>
        <p:grpSpPr>
          <a:xfrm>
            <a:off x="2189142" y="2421310"/>
            <a:ext cx="365904" cy="350064"/>
            <a:chOff x="2189142" y="2421310"/>
            <a:chExt cx="365904" cy="350064"/>
          </a:xfrm>
        </p:grpSpPr>
        <p:sp>
          <p:nvSpPr>
            <p:cNvPr id="7006" name="Google Shape;7006;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58"/>
          <p:cNvGrpSpPr/>
          <p:nvPr/>
        </p:nvGrpSpPr>
        <p:grpSpPr>
          <a:xfrm>
            <a:off x="3961923" y="2486317"/>
            <a:ext cx="364415" cy="220936"/>
            <a:chOff x="3961923" y="2486317"/>
            <a:chExt cx="364415" cy="220936"/>
          </a:xfrm>
        </p:grpSpPr>
        <p:sp>
          <p:nvSpPr>
            <p:cNvPr id="7017" name="Google Shape;7017;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1" name="Google Shape;7021;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58"/>
          <p:cNvGrpSpPr/>
          <p:nvPr/>
        </p:nvGrpSpPr>
        <p:grpSpPr>
          <a:xfrm>
            <a:off x="1303876" y="2419377"/>
            <a:ext cx="363275" cy="354626"/>
            <a:chOff x="1303876" y="2419377"/>
            <a:chExt cx="363275" cy="354626"/>
          </a:xfrm>
        </p:grpSpPr>
        <p:sp>
          <p:nvSpPr>
            <p:cNvPr id="7023" name="Google Shape;7023;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8"/>
          <p:cNvGrpSpPr/>
          <p:nvPr/>
        </p:nvGrpSpPr>
        <p:grpSpPr>
          <a:xfrm>
            <a:off x="861053" y="2414910"/>
            <a:ext cx="362134" cy="363623"/>
            <a:chOff x="861053" y="2414910"/>
            <a:chExt cx="362134" cy="363623"/>
          </a:xfrm>
        </p:grpSpPr>
        <p:sp>
          <p:nvSpPr>
            <p:cNvPr id="7032" name="Google Shape;7032;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58"/>
          <p:cNvGrpSpPr/>
          <p:nvPr/>
        </p:nvGrpSpPr>
        <p:grpSpPr>
          <a:xfrm>
            <a:off x="7594288" y="2415259"/>
            <a:ext cx="279513" cy="355735"/>
            <a:chOff x="7594288" y="2415259"/>
            <a:chExt cx="279513" cy="355735"/>
          </a:xfrm>
        </p:grpSpPr>
        <p:sp>
          <p:nvSpPr>
            <p:cNvPr id="7038" name="Google Shape;7038;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8"/>
          <p:cNvGrpSpPr/>
          <p:nvPr/>
        </p:nvGrpSpPr>
        <p:grpSpPr>
          <a:xfrm>
            <a:off x="7145794" y="2415639"/>
            <a:ext cx="278784" cy="355735"/>
            <a:chOff x="7145794" y="2415639"/>
            <a:chExt cx="278784" cy="355735"/>
          </a:xfrm>
        </p:grpSpPr>
        <p:sp>
          <p:nvSpPr>
            <p:cNvPr id="7045" name="Google Shape;7045;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58"/>
          <p:cNvGrpSpPr/>
          <p:nvPr/>
        </p:nvGrpSpPr>
        <p:grpSpPr>
          <a:xfrm>
            <a:off x="6698441" y="2414530"/>
            <a:ext cx="277644" cy="357984"/>
            <a:chOff x="6698441" y="2414530"/>
            <a:chExt cx="277644" cy="357984"/>
          </a:xfrm>
        </p:grpSpPr>
        <p:sp>
          <p:nvSpPr>
            <p:cNvPr id="7056" name="Google Shape;7056;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8"/>
          <p:cNvGrpSpPr/>
          <p:nvPr/>
        </p:nvGrpSpPr>
        <p:grpSpPr>
          <a:xfrm>
            <a:off x="4897750" y="2415639"/>
            <a:ext cx="279513" cy="357255"/>
            <a:chOff x="4897750" y="2415639"/>
            <a:chExt cx="279513" cy="357255"/>
          </a:xfrm>
        </p:grpSpPr>
        <p:sp>
          <p:nvSpPr>
            <p:cNvPr id="7063" name="Google Shape;7063;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8"/>
          <p:cNvGrpSpPr/>
          <p:nvPr/>
        </p:nvGrpSpPr>
        <p:grpSpPr>
          <a:xfrm>
            <a:off x="5812066" y="2416019"/>
            <a:ext cx="264813" cy="353454"/>
            <a:chOff x="5812066" y="2416019"/>
            <a:chExt cx="264813" cy="353454"/>
          </a:xfrm>
        </p:grpSpPr>
        <p:sp>
          <p:nvSpPr>
            <p:cNvPr id="7072" name="Google Shape;7072;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8"/>
          <p:cNvGrpSpPr/>
          <p:nvPr/>
        </p:nvGrpSpPr>
        <p:grpSpPr>
          <a:xfrm>
            <a:off x="8054820" y="2416399"/>
            <a:ext cx="264433" cy="353454"/>
            <a:chOff x="8054820" y="2416399"/>
            <a:chExt cx="264433" cy="353454"/>
          </a:xfrm>
        </p:grpSpPr>
        <p:sp>
          <p:nvSpPr>
            <p:cNvPr id="7080" name="Google Shape;7080;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8"/>
          <p:cNvGrpSpPr/>
          <p:nvPr/>
        </p:nvGrpSpPr>
        <p:grpSpPr>
          <a:xfrm>
            <a:off x="5356413" y="2413390"/>
            <a:ext cx="271212" cy="361374"/>
            <a:chOff x="5356413" y="2413390"/>
            <a:chExt cx="271212" cy="361374"/>
          </a:xfrm>
        </p:grpSpPr>
        <p:sp>
          <p:nvSpPr>
            <p:cNvPr id="7087" name="Google Shape;7087;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58"/>
          <p:cNvGrpSpPr/>
          <p:nvPr/>
        </p:nvGrpSpPr>
        <p:grpSpPr>
          <a:xfrm>
            <a:off x="6255238" y="2412249"/>
            <a:ext cx="271244" cy="360994"/>
            <a:chOff x="6255238" y="2412249"/>
            <a:chExt cx="271244" cy="360994"/>
          </a:xfrm>
        </p:grpSpPr>
        <p:sp>
          <p:nvSpPr>
            <p:cNvPr id="7093" name="Google Shape;7093;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58"/>
          <p:cNvGrpSpPr/>
          <p:nvPr/>
        </p:nvGrpSpPr>
        <p:grpSpPr>
          <a:xfrm>
            <a:off x="2185372" y="1957799"/>
            <a:ext cx="366664" cy="366981"/>
            <a:chOff x="2185372" y="1957799"/>
            <a:chExt cx="366664" cy="366981"/>
          </a:xfrm>
        </p:grpSpPr>
        <p:sp>
          <p:nvSpPr>
            <p:cNvPr id="7100" name="Google Shape;7100;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8"/>
          <p:cNvGrpSpPr/>
          <p:nvPr/>
        </p:nvGrpSpPr>
        <p:grpSpPr>
          <a:xfrm>
            <a:off x="1737258" y="1988371"/>
            <a:ext cx="370814" cy="307359"/>
            <a:chOff x="1737258" y="1988371"/>
            <a:chExt cx="370814" cy="307359"/>
          </a:xfrm>
        </p:grpSpPr>
        <p:sp>
          <p:nvSpPr>
            <p:cNvPr id="7109" name="Google Shape;7109;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58"/>
          <p:cNvGrpSpPr/>
          <p:nvPr/>
        </p:nvGrpSpPr>
        <p:grpSpPr>
          <a:xfrm>
            <a:off x="848983" y="1989511"/>
            <a:ext cx="369294" cy="304350"/>
            <a:chOff x="848983" y="1989511"/>
            <a:chExt cx="369294" cy="304350"/>
          </a:xfrm>
        </p:grpSpPr>
        <p:sp>
          <p:nvSpPr>
            <p:cNvPr id="7114" name="Google Shape;7114;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8"/>
          <p:cNvGrpSpPr/>
          <p:nvPr/>
        </p:nvGrpSpPr>
        <p:grpSpPr>
          <a:xfrm>
            <a:off x="3074027" y="1983777"/>
            <a:ext cx="380604" cy="313854"/>
            <a:chOff x="3074027" y="1983777"/>
            <a:chExt cx="380604" cy="313854"/>
          </a:xfrm>
        </p:grpSpPr>
        <p:sp>
          <p:nvSpPr>
            <p:cNvPr id="7120" name="Google Shape;7120;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8"/>
          <p:cNvGrpSpPr/>
          <p:nvPr/>
        </p:nvGrpSpPr>
        <p:grpSpPr>
          <a:xfrm>
            <a:off x="3522521" y="1975857"/>
            <a:ext cx="367013" cy="331278"/>
            <a:chOff x="3522521" y="1975857"/>
            <a:chExt cx="367013" cy="331278"/>
          </a:xfrm>
        </p:grpSpPr>
        <p:sp>
          <p:nvSpPr>
            <p:cNvPr id="7126" name="Google Shape;7126;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8"/>
          <p:cNvGrpSpPr/>
          <p:nvPr/>
        </p:nvGrpSpPr>
        <p:grpSpPr>
          <a:xfrm>
            <a:off x="2630824" y="1976966"/>
            <a:ext cx="368185" cy="330454"/>
            <a:chOff x="2630824" y="1976966"/>
            <a:chExt cx="368185" cy="330454"/>
          </a:xfrm>
        </p:grpSpPr>
        <p:sp>
          <p:nvSpPr>
            <p:cNvPr id="7134" name="Google Shape;7134;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8"/>
          <p:cNvGrpSpPr/>
          <p:nvPr/>
        </p:nvGrpSpPr>
        <p:grpSpPr>
          <a:xfrm>
            <a:off x="1293706" y="1966416"/>
            <a:ext cx="369294" cy="350444"/>
            <a:chOff x="1293706" y="1966416"/>
            <a:chExt cx="369294" cy="350444"/>
          </a:xfrm>
        </p:grpSpPr>
        <p:sp>
          <p:nvSpPr>
            <p:cNvPr id="7143" name="Google Shape;7143;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8"/>
          <p:cNvGrpSpPr/>
          <p:nvPr/>
        </p:nvGrpSpPr>
        <p:grpSpPr>
          <a:xfrm>
            <a:off x="3967213" y="1975477"/>
            <a:ext cx="368185" cy="331816"/>
            <a:chOff x="3967213" y="1975477"/>
            <a:chExt cx="368185" cy="331816"/>
          </a:xfrm>
        </p:grpSpPr>
        <p:sp>
          <p:nvSpPr>
            <p:cNvPr id="7152" name="Google Shape;7152;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58"/>
          <p:cNvGrpSpPr/>
          <p:nvPr/>
        </p:nvGrpSpPr>
        <p:grpSpPr>
          <a:xfrm>
            <a:off x="8047661" y="1969046"/>
            <a:ext cx="279132" cy="356875"/>
            <a:chOff x="8047661" y="1969046"/>
            <a:chExt cx="279132" cy="356875"/>
          </a:xfrm>
        </p:grpSpPr>
        <p:sp>
          <p:nvSpPr>
            <p:cNvPr id="7156" name="Google Shape;7156;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8"/>
          <p:cNvGrpSpPr/>
          <p:nvPr/>
        </p:nvGrpSpPr>
        <p:grpSpPr>
          <a:xfrm>
            <a:off x="7596157" y="1968159"/>
            <a:ext cx="279544" cy="358142"/>
            <a:chOff x="7596157" y="1968159"/>
            <a:chExt cx="279544" cy="358142"/>
          </a:xfrm>
        </p:grpSpPr>
        <p:sp>
          <p:nvSpPr>
            <p:cNvPr id="7161" name="Google Shape;7161;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8"/>
          <p:cNvGrpSpPr/>
          <p:nvPr/>
        </p:nvGrpSpPr>
        <p:grpSpPr>
          <a:xfrm>
            <a:off x="7147315" y="1969046"/>
            <a:ext cx="279513" cy="357636"/>
            <a:chOff x="7147315" y="1969046"/>
            <a:chExt cx="279513" cy="357636"/>
          </a:xfrm>
        </p:grpSpPr>
        <p:sp>
          <p:nvSpPr>
            <p:cNvPr id="7168" name="Google Shape;7168;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8"/>
          <p:cNvGrpSpPr/>
          <p:nvPr/>
        </p:nvGrpSpPr>
        <p:grpSpPr>
          <a:xfrm>
            <a:off x="6697681" y="1968317"/>
            <a:ext cx="280305" cy="359093"/>
            <a:chOff x="6697681" y="1968317"/>
            <a:chExt cx="280305" cy="359093"/>
          </a:xfrm>
        </p:grpSpPr>
        <p:sp>
          <p:nvSpPr>
            <p:cNvPr id="7176" name="Google Shape;7176;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8"/>
          <p:cNvGrpSpPr/>
          <p:nvPr/>
        </p:nvGrpSpPr>
        <p:grpSpPr>
          <a:xfrm>
            <a:off x="6248839" y="1967937"/>
            <a:ext cx="280273" cy="358744"/>
            <a:chOff x="6248839" y="1967937"/>
            <a:chExt cx="280273" cy="358744"/>
          </a:xfrm>
        </p:grpSpPr>
        <p:sp>
          <p:nvSpPr>
            <p:cNvPr id="7184" name="Google Shape;7184;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8"/>
          <p:cNvGrpSpPr/>
          <p:nvPr/>
        </p:nvGrpSpPr>
        <p:grpSpPr>
          <a:xfrm>
            <a:off x="5801485" y="1969046"/>
            <a:ext cx="279164" cy="357794"/>
            <a:chOff x="5801485" y="1969046"/>
            <a:chExt cx="279164" cy="357794"/>
          </a:xfrm>
        </p:grpSpPr>
        <p:sp>
          <p:nvSpPr>
            <p:cNvPr id="7191" name="Google Shape;7191;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8"/>
          <p:cNvGrpSpPr/>
          <p:nvPr/>
        </p:nvGrpSpPr>
        <p:grpSpPr>
          <a:xfrm>
            <a:off x="5352643" y="1969046"/>
            <a:ext cx="278404" cy="358364"/>
            <a:chOff x="5352643" y="1969046"/>
            <a:chExt cx="278404" cy="358364"/>
          </a:xfrm>
        </p:grpSpPr>
        <p:sp>
          <p:nvSpPr>
            <p:cNvPr id="7205" name="Google Shape;7205;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8"/>
          <p:cNvGrpSpPr/>
          <p:nvPr/>
        </p:nvGrpSpPr>
        <p:grpSpPr>
          <a:xfrm>
            <a:off x="4897750" y="1968317"/>
            <a:ext cx="279132" cy="358364"/>
            <a:chOff x="4897750" y="1968317"/>
            <a:chExt cx="279132" cy="358364"/>
          </a:xfrm>
        </p:grpSpPr>
        <p:sp>
          <p:nvSpPr>
            <p:cNvPr id="7210" name="Google Shape;7210;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3" name="Google Shape;7223;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4" name="Google Shape;7224;p58"/>
          <p:cNvGrpSpPr/>
          <p:nvPr/>
        </p:nvGrpSpPr>
        <p:grpSpPr>
          <a:xfrm>
            <a:off x="1767449" y="1513044"/>
            <a:ext cx="324403" cy="347783"/>
            <a:chOff x="1767449" y="1513044"/>
            <a:chExt cx="324403" cy="347783"/>
          </a:xfrm>
        </p:grpSpPr>
        <p:sp>
          <p:nvSpPr>
            <p:cNvPr id="7225" name="Google Shape;7225;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8"/>
          <p:cNvGrpSpPr/>
          <p:nvPr/>
        </p:nvGrpSpPr>
        <p:grpSpPr>
          <a:xfrm>
            <a:off x="4007193" y="1512727"/>
            <a:ext cx="320633" cy="348100"/>
            <a:chOff x="4007193" y="1512727"/>
            <a:chExt cx="320633" cy="348100"/>
          </a:xfrm>
        </p:grpSpPr>
        <p:sp>
          <p:nvSpPr>
            <p:cNvPr id="7235" name="Google Shape;7235;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8"/>
          <p:cNvGrpSpPr/>
          <p:nvPr/>
        </p:nvGrpSpPr>
        <p:grpSpPr>
          <a:xfrm>
            <a:off x="3530425" y="1508747"/>
            <a:ext cx="368175" cy="344594"/>
            <a:chOff x="3530425" y="1508747"/>
            <a:chExt cx="368175" cy="344594"/>
          </a:xfrm>
        </p:grpSpPr>
        <p:sp>
          <p:nvSpPr>
            <p:cNvPr id="7241" name="Google Shape;7241;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58"/>
          <p:cNvGrpSpPr/>
          <p:nvPr/>
        </p:nvGrpSpPr>
        <p:grpSpPr>
          <a:xfrm>
            <a:off x="3127598" y="1513234"/>
            <a:ext cx="289714" cy="347593"/>
            <a:chOff x="3127598" y="1513234"/>
            <a:chExt cx="289714" cy="347593"/>
          </a:xfrm>
        </p:grpSpPr>
        <p:sp>
          <p:nvSpPr>
            <p:cNvPr id="7246" name="Google Shape;7246;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2662884" y="1513044"/>
            <a:ext cx="322914" cy="348543"/>
            <a:chOff x="2662884" y="1513044"/>
            <a:chExt cx="322914" cy="348543"/>
          </a:xfrm>
        </p:grpSpPr>
        <p:sp>
          <p:nvSpPr>
            <p:cNvPr id="7252" name="Google Shape;7252;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8"/>
          <p:cNvGrpSpPr/>
          <p:nvPr/>
        </p:nvGrpSpPr>
        <p:grpSpPr>
          <a:xfrm>
            <a:off x="2232511" y="1512759"/>
            <a:ext cx="299534" cy="348068"/>
            <a:chOff x="2232511" y="1512759"/>
            <a:chExt cx="299534" cy="348068"/>
          </a:xfrm>
        </p:grpSpPr>
        <p:sp>
          <p:nvSpPr>
            <p:cNvPr id="7263" name="Google Shape;7263;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8"/>
          <p:cNvGrpSpPr/>
          <p:nvPr/>
        </p:nvGrpSpPr>
        <p:grpSpPr>
          <a:xfrm>
            <a:off x="1331406" y="1513361"/>
            <a:ext cx="301784" cy="348607"/>
            <a:chOff x="1331406" y="1513361"/>
            <a:chExt cx="301784" cy="348607"/>
          </a:xfrm>
        </p:grpSpPr>
        <p:sp>
          <p:nvSpPr>
            <p:cNvPr id="7275" name="Google Shape;7275;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58"/>
          <p:cNvGrpSpPr/>
          <p:nvPr/>
        </p:nvGrpSpPr>
        <p:grpSpPr>
          <a:xfrm>
            <a:off x="7144274" y="1500214"/>
            <a:ext cx="282174" cy="355735"/>
            <a:chOff x="7144274" y="1500214"/>
            <a:chExt cx="282174" cy="355735"/>
          </a:xfrm>
        </p:grpSpPr>
        <p:sp>
          <p:nvSpPr>
            <p:cNvPr id="7280" name="Google Shape;7280;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8"/>
          <p:cNvGrpSpPr/>
          <p:nvPr/>
        </p:nvGrpSpPr>
        <p:grpSpPr>
          <a:xfrm>
            <a:off x="6685262" y="1500214"/>
            <a:ext cx="289682" cy="354594"/>
            <a:chOff x="6685262" y="1500214"/>
            <a:chExt cx="289682" cy="354594"/>
          </a:xfrm>
        </p:grpSpPr>
        <p:sp>
          <p:nvSpPr>
            <p:cNvPr id="7287" name="Google Shape;7287;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8"/>
          <p:cNvGrpSpPr/>
          <p:nvPr/>
        </p:nvGrpSpPr>
        <p:grpSpPr>
          <a:xfrm>
            <a:off x="6200938" y="1500594"/>
            <a:ext cx="322154" cy="355355"/>
            <a:chOff x="6200938" y="1500594"/>
            <a:chExt cx="322154" cy="355355"/>
          </a:xfrm>
        </p:grpSpPr>
        <p:sp>
          <p:nvSpPr>
            <p:cNvPr id="7292" name="Google Shape;7292;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58"/>
          <p:cNvGrpSpPr/>
          <p:nvPr/>
        </p:nvGrpSpPr>
        <p:grpSpPr>
          <a:xfrm>
            <a:off x="5289631" y="1500214"/>
            <a:ext cx="332355" cy="354974"/>
            <a:chOff x="5289631" y="1500214"/>
            <a:chExt cx="332355" cy="354974"/>
          </a:xfrm>
        </p:grpSpPr>
        <p:sp>
          <p:nvSpPr>
            <p:cNvPr id="7298" name="Google Shape;7298;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8"/>
          <p:cNvGrpSpPr/>
          <p:nvPr/>
        </p:nvGrpSpPr>
        <p:grpSpPr>
          <a:xfrm>
            <a:off x="5748295" y="1499833"/>
            <a:ext cx="323294" cy="356115"/>
            <a:chOff x="5748295" y="1499833"/>
            <a:chExt cx="323294" cy="356115"/>
          </a:xfrm>
        </p:grpSpPr>
        <p:sp>
          <p:nvSpPr>
            <p:cNvPr id="7305" name="Google Shape;7305;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8"/>
          <p:cNvGrpSpPr/>
          <p:nvPr/>
        </p:nvGrpSpPr>
        <p:grpSpPr>
          <a:xfrm>
            <a:off x="8047661" y="1501037"/>
            <a:ext cx="278404" cy="355260"/>
            <a:chOff x="8047661" y="1501037"/>
            <a:chExt cx="278404" cy="355260"/>
          </a:xfrm>
        </p:grpSpPr>
        <p:sp>
          <p:nvSpPr>
            <p:cNvPr id="7313" name="Google Shape;7313;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8"/>
          <p:cNvGrpSpPr/>
          <p:nvPr/>
        </p:nvGrpSpPr>
        <p:grpSpPr>
          <a:xfrm>
            <a:off x="4903389" y="1500214"/>
            <a:ext cx="267854" cy="355735"/>
            <a:chOff x="4903389" y="1500214"/>
            <a:chExt cx="267854" cy="355735"/>
          </a:xfrm>
        </p:grpSpPr>
        <p:sp>
          <p:nvSpPr>
            <p:cNvPr id="7318" name="Google Shape;7318;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8"/>
          <p:cNvGrpSpPr/>
          <p:nvPr/>
        </p:nvGrpSpPr>
        <p:grpSpPr>
          <a:xfrm>
            <a:off x="7613518" y="1501354"/>
            <a:ext cx="264433" cy="353074"/>
            <a:chOff x="7613518" y="1501354"/>
            <a:chExt cx="264433" cy="353074"/>
          </a:xfrm>
        </p:grpSpPr>
        <p:sp>
          <p:nvSpPr>
            <p:cNvPr id="7324" name="Google Shape;7324;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GUIDELINES ONCE MORE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chemeClr val="dk1"/>
                </a:solidFill>
                <a:latin typeface="+mn-lt"/>
              </a:rPr>
              <a:t>Just before moving on, recall the guidelines for the online presentation preparation.</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The duration of the presentation should not exceed 10 minutes. Hence, the slide number should not exceed 15.</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Do not use animations. Use colors instead to attract viewers attention.</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During the live presentation, the host of the session will share your slides with the audience, be mindful about this.</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Number the slides</a:t>
            </a:r>
            <a:r>
              <a:rPr lang="en-US" sz="1100" dirty="0">
                <a:solidFill>
                  <a:schemeClr val="dk1"/>
                </a:solidFill>
                <a:latin typeface="+mn-lt"/>
              </a:rPr>
              <a:t>.</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Finalize your presentation and send it to the host (copy to </a:t>
            </a:r>
            <a:r>
              <a:rPr lang="en-US" sz="1100" dirty="0">
                <a:solidFill>
                  <a:schemeClr val="dk1"/>
                </a:solidFill>
                <a:latin typeface="+mn-lt"/>
                <a:hlinkClick r:id="rId3"/>
              </a:rPr>
              <a:t>rescon2021@pgis.lk</a:t>
            </a:r>
            <a:r>
              <a:rPr lang="en-US" sz="1100" dirty="0">
                <a:solidFill>
                  <a:schemeClr val="dk1"/>
                </a:solidFill>
                <a:latin typeface="+mn-lt"/>
              </a:rPr>
              <a:t>) by </a:t>
            </a:r>
            <a:r>
              <a:rPr lang="en-US" sz="1100" dirty="0">
                <a:solidFill>
                  <a:schemeClr val="accent2"/>
                </a:solidFill>
                <a:latin typeface="+mn-lt"/>
              </a:rPr>
              <a:t>Sunday 31</a:t>
            </a:r>
            <a:r>
              <a:rPr lang="en-US" sz="1100" baseline="30000" dirty="0">
                <a:solidFill>
                  <a:schemeClr val="accent2"/>
                </a:solidFill>
                <a:latin typeface="+mn-lt"/>
              </a:rPr>
              <a:t>st</a:t>
            </a:r>
            <a:r>
              <a:rPr lang="en-US" sz="1100" dirty="0">
                <a:solidFill>
                  <a:schemeClr val="accent2"/>
                </a:solidFill>
                <a:latin typeface="+mn-lt"/>
              </a:rPr>
              <a:t> of October</a:t>
            </a:r>
            <a:r>
              <a:rPr lang="en-US" sz="1100" dirty="0">
                <a:solidFill>
                  <a:schemeClr val="dk1"/>
                </a:solidFill>
                <a:latin typeface="+mn-lt"/>
              </a:rPr>
              <a:t>.</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Save the PowerPoint presentation in the format </a:t>
            </a:r>
            <a:r>
              <a:rPr lang="en-US" sz="1100" dirty="0">
                <a:solidFill>
                  <a:schemeClr val="accent2"/>
                </a:solidFill>
                <a:latin typeface="+mn-lt"/>
              </a:rPr>
              <a:t>abstract </a:t>
            </a:r>
            <a:r>
              <a:rPr lang="en-US" sz="1100" dirty="0" err="1">
                <a:solidFill>
                  <a:schemeClr val="accent2"/>
                </a:solidFill>
                <a:latin typeface="+mn-lt"/>
              </a:rPr>
              <a:t>number_theme_presenter</a:t>
            </a:r>
            <a:r>
              <a:rPr lang="en-US" sz="1100" dirty="0">
                <a:solidFill>
                  <a:schemeClr val="accent2"/>
                </a:solidFill>
                <a:latin typeface="+mn-lt"/>
              </a:rPr>
              <a:t> ID.pptx</a:t>
            </a:r>
            <a:r>
              <a:rPr lang="en-US" sz="1100" dirty="0">
                <a:solidFill>
                  <a:schemeClr val="bg2"/>
                </a:solidFill>
                <a:latin typeface="+mn-lt"/>
              </a:rPr>
              <a:t> (or pdf)</a:t>
            </a:r>
            <a:r>
              <a:rPr lang="en-US" sz="1100" dirty="0">
                <a:solidFill>
                  <a:schemeClr val="dk1"/>
                </a:solidFill>
                <a:latin typeface="+mn-lt"/>
              </a:rPr>
              <a:t>, for us to track things better. So If the abstract number is 131, in the theme life sciences (LS) and the presenter ID is D21.2, save the file as </a:t>
            </a:r>
            <a:r>
              <a:rPr lang="en-US" sz="1100" dirty="0">
                <a:solidFill>
                  <a:schemeClr val="accent2"/>
                </a:solidFill>
                <a:latin typeface="+mn-lt"/>
              </a:rPr>
              <a:t>131_LS_D21.2.pptx </a:t>
            </a:r>
            <a:r>
              <a:rPr lang="en-US" sz="1100" dirty="0">
                <a:solidFill>
                  <a:schemeClr val="tx1"/>
                </a:solidFill>
                <a:latin typeface="+mn-lt"/>
              </a:rPr>
              <a:t>before uploading.</a:t>
            </a:r>
            <a:endParaRPr sz="1100" dirty="0">
              <a:solidFill>
                <a:schemeClr val="dk1"/>
              </a:solidFill>
            </a:endParaRPr>
          </a:p>
        </p:txBody>
      </p:sp>
      <p:sp>
        <p:nvSpPr>
          <p:cNvPr id="123" name="Google Shape;123;p26"/>
          <p:cNvSpPr txBox="1"/>
          <p:nvPr/>
        </p:nvSpPr>
        <p:spPr>
          <a:xfrm>
            <a:off x="2001150" y="4219363"/>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
        <p:nvSpPr>
          <p:cNvPr id="5" name="TextBox 4">
            <a:extLst>
              <a:ext uri="{FF2B5EF4-FFF2-40B4-BE49-F238E27FC236}">
                <a16:creationId xmlns:a16="http://schemas.microsoft.com/office/drawing/2014/main" id="{3C29ED99-2AD1-4ED4-90F5-3A6B220E03E2}"/>
              </a:ext>
            </a:extLst>
          </p:cNvPr>
          <p:cNvSpPr txBox="1"/>
          <p:nvPr/>
        </p:nvSpPr>
        <p:spPr>
          <a:xfrm>
            <a:off x="8708833" y="4740925"/>
            <a:ext cx="348867" cy="307777"/>
          </a:xfrm>
          <a:prstGeom prst="rect">
            <a:avLst/>
          </a:prstGeom>
          <a:noFill/>
        </p:spPr>
        <p:txBody>
          <a:bodyPr wrap="square" rtlCol="0">
            <a:spAutoFit/>
          </a:bodyPr>
          <a:lstStyle/>
          <a:p>
            <a:r>
              <a:rPr lang="en-US" dirty="0"/>
              <a:t>2</a:t>
            </a:r>
          </a:p>
        </p:txBody>
      </p:sp>
    </p:spTree>
    <p:extLst>
      <p:ext uri="{BB962C8B-B14F-4D97-AF65-F5344CB8AC3E}">
        <p14:creationId xmlns:p14="http://schemas.microsoft.com/office/powerpoint/2010/main" val="1705469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Shape 7333"/>
        <p:cNvGrpSpPr/>
        <p:nvPr/>
      </p:nvGrpSpPr>
      <p:grpSpPr>
        <a:xfrm>
          <a:off x="0" y="0"/>
          <a:ext cx="0" cy="0"/>
          <a:chOff x="0" y="0"/>
          <a:chExt cx="0" cy="0"/>
        </a:xfrm>
      </p:grpSpPr>
      <p:sp>
        <p:nvSpPr>
          <p:cNvPr id="7334" name="Google Shape;7334;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35" name="Google Shape;7335;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36" name="Google Shape;7336;p59"/>
          <p:cNvGrpSpPr/>
          <p:nvPr/>
        </p:nvGrpSpPr>
        <p:grpSpPr>
          <a:xfrm>
            <a:off x="1757085" y="1500675"/>
            <a:ext cx="371069" cy="359396"/>
            <a:chOff x="1757085" y="1500675"/>
            <a:chExt cx="371069" cy="359396"/>
          </a:xfrm>
        </p:grpSpPr>
        <p:sp>
          <p:nvSpPr>
            <p:cNvPr id="7337" name="Google Shape;7337;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59"/>
          <p:cNvGrpSpPr/>
          <p:nvPr/>
        </p:nvGrpSpPr>
        <p:grpSpPr>
          <a:xfrm>
            <a:off x="2774209" y="1954691"/>
            <a:ext cx="116693" cy="374186"/>
            <a:chOff x="2774209" y="1954691"/>
            <a:chExt cx="116693" cy="374186"/>
          </a:xfrm>
        </p:grpSpPr>
        <p:sp>
          <p:nvSpPr>
            <p:cNvPr id="7367" name="Google Shape;7367;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9"/>
          <p:cNvGrpSpPr/>
          <p:nvPr/>
        </p:nvGrpSpPr>
        <p:grpSpPr>
          <a:xfrm>
            <a:off x="4017435" y="1499912"/>
            <a:ext cx="315092" cy="359397"/>
            <a:chOff x="4017435" y="1499912"/>
            <a:chExt cx="315092" cy="359397"/>
          </a:xfrm>
        </p:grpSpPr>
        <p:sp>
          <p:nvSpPr>
            <p:cNvPr id="7370" name="Google Shape;7370;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9"/>
          <p:cNvGrpSpPr/>
          <p:nvPr/>
        </p:nvGrpSpPr>
        <p:grpSpPr>
          <a:xfrm>
            <a:off x="3963652" y="1999759"/>
            <a:ext cx="374154" cy="284050"/>
            <a:chOff x="3963652" y="1999759"/>
            <a:chExt cx="374154" cy="284050"/>
          </a:xfrm>
        </p:grpSpPr>
        <p:sp>
          <p:nvSpPr>
            <p:cNvPr id="7373" name="Google Shape;7373;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9"/>
          <p:cNvGrpSpPr/>
          <p:nvPr/>
        </p:nvGrpSpPr>
        <p:grpSpPr>
          <a:xfrm>
            <a:off x="1777536" y="2014866"/>
            <a:ext cx="376444" cy="253772"/>
            <a:chOff x="1777536" y="2014866"/>
            <a:chExt cx="376444" cy="253772"/>
          </a:xfrm>
        </p:grpSpPr>
        <p:sp>
          <p:nvSpPr>
            <p:cNvPr id="7377" name="Google Shape;7377;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59"/>
          <p:cNvGrpSpPr/>
          <p:nvPr/>
        </p:nvGrpSpPr>
        <p:grpSpPr>
          <a:xfrm>
            <a:off x="1309875" y="2057326"/>
            <a:ext cx="374154" cy="169680"/>
            <a:chOff x="1309875" y="2057326"/>
            <a:chExt cx="374154" cy="169680"/>
          </a:xfrm>
        </p:grpSpPr>
        <p:sp>
          <p:nvSpPr>
            <p:cNvPr id="7383" name="Google Shape;7383;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59"/>
          <p:cNvGrpSpPr/>
          <p:nvPr/>
        </p:nvGrpSpPr>
        <p:grpSpPr>
          <a:xfrm>
            <a:off x="2347450" y="1954564"/>
            <a:ext cx="113639" cy="373168"/>
            <a:chOff x="2347450" y="1954564"/>
            <a:chExt cx="113639" cy="373168"/>
          </a:xfrm>
        </p:grpSpPr>
        <p:sp>
          <p:nvSpPr>
            <p:cNvPr id="7396" name="Google Shape;7396;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9"/>
          <p:cNvGrpSpPr/>
          <p:nvPr/>
        </p:nvGrpSpPr>
        <p:grpSpPr>
          <a:xfrm>
            <a:off x="3110102" y="1499880"/>
            <a:ext cx="330613" cy="358379"/>
            <a:chOff x="3110102" y="1499880"/>
            <a:chExt cx="330613" cy="358379"/>
          </a:xfrm>
        </p:grpSpPr>
        <p:sp>
          <p:nvSpPr>
            <p:cNvPr id="7400" name="Google Shape;7400;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9"/>
          <p:cNvGrpSpPr/>
          <p:nvPr/>
        </p:nvGrpSpPr>
        <p:grpSpPr>
          <a:xfrm>
            <a:off x="3485575" y="1999759"/>
            <a:ext cx="373772" cy="284050"/>
            <a:chOff x="3531200" y="1999759"/>
            <a:chExt cx="373772" cy="284050"/>
          </a:xfrm>
        </p:grpSpPr>
        <p:sp>
          <p:nvSpPr>
            <p:cNvPr id="7409" name="Google Shape;7409;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9"/>
          <p:cNvGrpSpPr/>
          <p:nvPr/>
        </p:nvGrpSpPr>
        <p:grpSpPr>
          <a:xfrm>
            <a:off x="2667058" y="1500293"/>
            <a:ext cx="330231" cy="359015"/>
            <a:chOff x="2667058" y="1500293"/>
            <a:chExt cx="330231" cy="359015"/>
          </a:xfrm>
        </p:grpSpPr>
        <p:sp>
          <p:nvSpPr>
            <p:cNvPr id="7414" name="Google Shape;7414;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59"/>
          <p:cNvGrpSpPr/>
          <p:nvPr/>
        </p:nvGrpSpPr>
        <p:grpSpPr>
          <a:xfrm>
            <a:off x="3567553" y="1499912"/>
            <a:ext cx="320022" cy="359778"/>
            <a:chOff x="3567553" y="1499912"/>
            <a:chExt cx="320022" cy="359778"/>
          </a:xfrm>
        </p:grpSpPr>
        <p:sp>
          <p:nvSpPr>
            <p:cNvPr id="7433" name="Google Shape;7433;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9"/>
          <p:cNvGrpSpPr/>
          <p:nvPr/>
        </p:nvGrpSpPr>
        <p:grpSpPr>
          <a:xfrm>
            <a:off x="1309875" y="1499912"/>
            <a:ext cx="359015" cy="358633"/>
            <a:chOff x="1309875" y="1499912"/>
            <a:chExt cx="359015" cy="358633"/>
          </a:xfrm>
        </p:grpSpPr>
        <p:sp>
          <p:nvSpPr>
            <p:cNvPr id="7440" name="Google Shape;7440;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9"/>
          <p:cNvGrpSpPr/>
          <p:nvPr/>
        </p:nvGrpSpPr>
        <p:grpSpPr>
          <a:xfrm>
            <a:off x="2219466" y="1500293"/>
            <a:ext cx="330613" cy="359015"/>
            <a:chOff x="2219466" y="1500293"/>
            <a:chExt cx="330613" cy="359015"/>
          </a:xfrm>
        </p:grpSpPr>
        <p:sp>
          <p:nvSpPr>
            <p:cNvPr id="7450" name="Google Shape;7450;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5343544" y="1509358"/>
            <a:ext cx="244676" cy="351095"/>
            <a:chOff x="5343544" y="1509358"/>
            <a:chExt cx="244676" cy="351095"/>
          </a:xfrm>
        </p:grpSpPr>
        <p:sp>
          <p:nvSpPr>
            <p:cNvPr id="7453" name="Google Shape;7453;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59"/>
          <p:cNvGrpSpPr/>
          <p:nvPr/>
        </p:nvGrpSpPr>
        <p:grpSpPr>
          <a:xfrm>
            <a:off x="4882340" y="1509358"/>
            <a:ext cx="246171" cy="351095"/>
            <a:chOff x="4882340" y="1509358"/>
            <a:chExt cx="246171" cy="351095"/>
          </a:xfrm>
        </p:grpSpPr>
        <p:sp>
          <p:nvSpPr>
            <p:cNvPr id="7457" name="Google Shape;7457;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9"/>
          <p:cNvGrpSpPr/>
          <p:nvPr/>
        </p:nvGrpSpPr>
        <p:grpSpPr>
          <a:xfrm>
            <a:off x="6273204" y="1509008"/>
            <a:ext cx="236343" cy="351445"/>
            <a:chOff x="6273204" y="1509008"/>
            <a:chExt cx="236343" cy="351445"/>
          </a:xfrm>
        </p:grpSpPr>
        <p:sp>
          <p:nvSpPr>
            <p:cNvPr id="7463" name="Google Shape;7463;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6" name="Google Shape;7466;p59"/>
          <p:cNvGrpSpPr/>
          <p:nvPr/>
        </p:nvGrpSpPr>
        <p:grpSpPr>
          <a:xfrm>
            <a:off x="7219530" y="1508244"/>
            <a:ext cx="191625" cy="352209"/>
            <a:chOff x="7219530" y="1508244"/>
            <a:chExt cx="191625" cy="352209"/>
          </a:xfrm>
        </p:grpSpPr>
        <p:sp>
          <p:nvSpPr>
            <p:cNvPr id="7467" name="Google Shape;7467;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59"/>
          <p:cNvGrpSpPr/>
          <p:nvPr/>
        </p:nvGrpSpPr>
        <p:grpSpPr>
          <a:xfrm>
            <a:off x="7699309" y="1508626"/>
            <a:ext cx="154922" cy="351827"/>
            <a:chOff x="7699309" y="1508626"/>
            <a:chExt cx="154922" cy="351827"/>
          </a:xfrm>
        </p:grpSpPr>
        <p:sp>
          <p:nvSpPr>
            <p:cNvPr id="7470" name="Google Shape;7470;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9"/>
          <p:cNvGrpSpPr/>
          <p:nvPr/>
        </p:nvGrpSpPr>
        <p:grpSpPr>
          <a:xfrm>
            <a:off x="8161690" y="1509008"/>
            <a:ext cx="153396" cy="351064"/>
            <a:chOff x="8161690" y="1509008"/>
            <a:chExt cx="153396" cy="351064"/>
          </a:xfrm>
        </p:grpSpPr>
        <p:sp>
          <p:nvSpPr>
            <p:cNvPr id="7478" name="Google Shape;7478;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6746940" y="1508881"/>
            <a:ext cx="213221" cy="352304"/>
            <a:chOff x="6746940" y="1508881"/>
            <a:chExt cx="213221" cy="352304"/>
          </a:xfrm>
        </p:grpSpPr>
        <p:sp>
          <p:nvSpPr>
            <p:cNvPr id="7483" name="Google Shape;7483;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9"/>
          <p:cNvGrpSpPr/>
          <p:nvPr/>
        </p:nvGrpSpPr>
        <p:grpSpPr>
          <a:xfrm>
            <a:off x="5770336" y="2007615"/>
            <a:ext cx="350682" cy="292097"/>
            <a:chOff x="5770336" y="2007615"/>
            <a:chExt cx="350682" cy="292097"/>
          </a:xfrm>
        </p:grpSpPr>
        <p:sp>
          <p:nvSpPr>
            <p:cNvPr id="7488" name="Google Shape;7488;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9"/>
          <p:cNvGrpSpPr/>
          <p:nvPr/>
        </p:nvGrpSpPr>
        <p:grpSpPr>
          <a:xfrm>
            <a:off x="5326878" y="1980358"/>
            <a:ext cx="350332" cy="346229"/>
            <a:chOff x="5326878" y="1980358"/>
            <a:chExt cx="350332" cy="346229"/>
          </a:xfrm>
        </p:grpSpPr>
        <p:sp>
          <p:nvSpPr>
            <p:cNvPr id="7493" name="Google Shape;7493;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59"/>
          <p:cNvGrpSpPr/>
          <p:nvPr/>
        </p:nvGrpSpPr>
        <p:grpSpPr>
          <a:xfrm>
            <a:off x="4883835" y="1992571"/>
            <a:ext cx="350300" cy="323043"/>
            <a:chOff x="4883835" y="1992571"/>
            <a:chExt cx="350300" cy="323043"/>
          </a:xfrm>
        </p:grpSpPr>
        <p:sp>
          <p:nvSpPr>
            <p:cNvPr id="7499" name="Google Shape;7499;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9"/>
          <p:cNvGrpSpPr/>
          <p:nvPr/>
        </p:nvGrpSpPr>
        <p:grpSpPr>
          <a:xfrm>
            <a:off x="7548967" y="1978927"/>
            <a:ext cx="333285" cy="349950"/>
            <a:chOff x="7548967" y="1978927"/>
            <a:chExt cx="333285" cy="349950"/>
          </a:xfrm>
        </p:grpSpPr>
        <p:sp>
          <p:nvSpPr>
            <p:cNvPr id="7506" name="Google Shape;7506;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59"/>
          <p:cNvGrpSpPr/>
          <p:nvPr/>
        </p:nvGrpSpPr>
        <p:grpSpPr>
          <a:xfrm>
            <a:off x="6214142" y="1978927"/>
            <a:ext cx="346515" cy="350300"/>
            <a:chOff x="6214142" y="1978927"/>
            <a:chExt cx="346515" cy="350300"/>
          </a:xfrm>
        </p:grpSpPr>
        <p:sp>
          <p:nvSpPr>
            <p:cNvPr id="7514" name="Google Shape;7514;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59"/>
          <p:cNvGrpSpPr/>
          <p:nvPr/>
        </p:nvGrpSpPr>
        <p:grpSpPr>
          <a:xfrm>
            <a:off x="7105923" y="1978545"/>
            <a:ext cx="333285" cy="350682"/>
            <a:chOff x="7105923" y="1978545"/>
            <a:chExt cx="333285" cy="350682"/>
          </a:xfrm>
        </p:grpSpPr>
        <p:sp>
          <p:nvSpPr>
            <p:cNvPr id="7517" name="Google Shape;7517;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4" name="Google Shape;7524;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59"/>
          <p:cNvGrpSpPr/>
          <p:nvPr/>
        </p:nvGrpSpPr>
        <p:grpSpPr>
          <a:xfrm>
            <a:off x="3616406" y="2422352"/>
            <a:ext cx="203393" cy="351827"/>
            <a:chOff x="3616406" y="2422352"/>
            <a:chExt cx="203393" cy="351827"/>
          </a:xfrm>
        </p:grpSpPr>
        <p:sp>
          <p:nvSpPr>
            <p:cNvPr id="7527" name="Google Shape;7527;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59"/>
          <p:cNvGrpSpPr/>
          <p:nvPr/>
        </p:nvGrpSpPr>
        <p:grpSpPr>
          <a:xfrm>
            <a:off x="878187" y="2421970"/>
            <a:ext cx="272696" cy="351827"/>
            <a:chOff x="913012" y="2421970"/>
            <a:chExt cx="272696" cy="351827"/>
          </a:xfrm>
        </p:grpSpPr>
        <p:sp>
          <p:nvSpPr>
            <p:cNvPr id="7530" name="Google Shape;7530;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9"/>
          <p:cNvGrpSpPr/>
          <p:nvPr/>
        </p:nvGrpSpPr>
        <p:grpSpPr>
          <a:xfrm>
            <a:off x="2274743" y="2422352"/>
            <a:ext cx="255649" cy="351445"/>
            <a:chOff x="2274743" y="2422352"/>
            <a:chExt cx="255649" cy="351445"/>
          </a:xfrm>
        </p:grpSpPr>
        <p:sp>
          <p:nvSpPr>
            <p:cNvPr id="7535" name="Google Shape;7535;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9"/>
          <p:cNvGrpSpPr/>
          <p:nvPr/>
        </p:nvGrpSpPr>
        <p:grpSpPr>
          <a:xfrm>
            <a:off x="2708723" y="2421239"/>
            <a:ext cx="246552" cy="352558"/>
            <a:chOff x="2708723" y="2421239"/>
            <a:chExt cx="246552" cy="352558"/>
          </a:xfrm>
        </p:grpSpPr>
        <p:sp>
          <p:nvSpPr>
            <p:cNvPr id="7539" name="Google Shape;7539;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59"/>
          <p:cNvGrpSpPr/>
          <p:nvPr/>
        </p:nvGrpSpPr>
        <p:grpSpPr>
          <a:xfrm>
            <a:off x="1835485" y="2422352"/>
            <a:ext cx="259433" cy="350714"/>
            <a:chOff x="1835485" y="2422352"/>
            <a:chExt cx="259433" cy="350714"/>
          </a:xfrm>
        </p:grpSpPr>
        <p:sp>
          <p:nvSpPr>
            <p:cNvPr id="7542" name="Google Shape;7542;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9"/>
          <p:cNvGrpSpPr/>
          <p:nvPr/>
        </p:nvGrpSpPr>
        <p:grpSpPr>
          <a:xfrm>
            <a:off x="3150240" y="2422352"/>
            <a:ext cx="212489" cy="351445"/>
            <a:chOff x="3150240" y="2422352"/>
            <a:chExt cx="212489" cy="351445"/>
          </a:xfrm>
        </p:grpSpPr>
        <p:sp>
          <p:nvSpPr>
            <p:cNvPr id="7550" name="Google Shape;7550;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9"/>
          <p:cNvGrpSpPr/>
          <p:nvPr/>
        </p:nvGrpSpPr>
        <p:grpSpPr>
          <a:xfrm>
            <a:off x="1367060" y="2422129"/>
            <a:ext cx="269261" cy="352050"/>
            <a:chOff x="1367060" y="2422129"/>
            <a:chExt cx="269261" cy="352050"/>
          </a:xfrm>
        </p:grpSpPr>
        <p:sp>
          <p:nvSpPr>
            <p:cNvPr id="7553" name="Google Shape;7553;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8" name="Google Shape;7568;p59"/>
          <p:cNvGrpSpPr/>
          <p:nvPr/>
        </p:nvGrpSpPr>
        <p:grpSpPr>
          <a:xfrm>
            <a:off x="4882690" y="2425405"/>
            <a:ext cx="274573" cy="350682"/>
            <a:chOff x="4882690" y="2425405"/>
            <a:chExt cx="274573" cy="350682"/>
          </a:xfrm>
        </p:grpSpPr>
        <p:sp>
          <p:nvSpPr>
            <p:cNvPr id="7569" name="Google Shape;7569;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59"/>
          <p:cNvGrpSpPr/>
          <p:nvPr/>
        </p:nvGrpSpPr>
        <p:grpSpPr>
          <a:xfrm>
            <a:off x="6627639" y="2443884"/>
            <a:ext cx="355993" cy="313247"/>
            <a:chOff x="6627639" y="2443884"/>
            <a:chExt cx="355993" cy="313247"/>
          </a:xfrm>
        </p:grpSpPr>
        <p:sp>
          <p:nvSpPr>
            <p:cNvPr id="7572" name="Google Shape;7572;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59"/>
          <p:cNvGrpSpPr/>
          <p:nvPr/>
        </p:nvGrpSpPr>
        <p:grpSpPr>
          <a:xfrm>
            <a:off x="6183451" y="2462140"/>
            <a:ext cx="351445" cy="277976"/>
            <a:chOff x="6183451" y="2462140"/>
            <a:chExt cx="351445" cy="277976"/>
          </a:xfrm>
        </p:grpSpPr>
        <p:sp>
          <p:nvSpPr>
            <p:cNvPr id="7576" name="Google Shape;7576;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9"/>
          <p:cNvGrpSpPr/>
          <p:nvPr/>
        </p:nvGrpSpPr>
        <p:grpSpPr>
          <a:xfrm>
            <a:off x="5735477" y="2429858"/>
            <a:ext cx="353354" cy="341299"/>
            <a:chOff x="5735477" y="2429858"/>
            <a:chExt cx="353354" cy="341299"/>
          </a:xfrm>
        </p:grpSpPr>
        <p:sp>
          <p:nvSpPr>
            <p:cNvPr id="7584" name="Google Shape;7584;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59"/>
          <p:cNvGrpSpPr/>
          <p:nvPr/>
        </p:nvGrpSpPr>
        <p:grpSpPr>
          <a:xfrm>
            <a:off x="5243735" y="2446973"/>
            <a:ext cx="405255" cy="275499"/>
            <a:chOff x="5283337" y="2478774"/>
            <a:chExt cx="358633" cy="243913"/>
          </a:xfrm>
        </p:grpSpPr>
        <p:sp>
          <p:nvSpPr>
            <p:cNvPr id="7591" name="Google Shape;7591;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9"/>
          <p:cNvGrpSpPr/>
          <p:nvPr/>
        </p:nvGrpSpPr>
        <p:grpSpPr>
          <a:xfrm>
            <a:off x="7964753" y="2470823"/>
            <a:ext cx="362068" cy="258670"/>
            <a:chOff x="7964753" y="2470823"/>
            <a:chExt cx="362068" cy="258670"/>
          </a:xfrm>
        </p:grpSpPr>
        <p:sp>
          <p:nvSpPr>
            <p:cNvPr id="7609" name="Google Shape;7609;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9"/>
          <p:cNvGrpSpPr/>
          <p:nvPr/>
        </p:nvGrpSpPr>
        <p:grpSpPr>
          <a:xfrm>
            <a:off x="7524349" y="2456447"/>
            <a:ext cx="350332" cy="288948"/>
            <a:chOff x="7524349" y="2456447"/>
            <a:chExt cx="350332" cy="288948"/>
          </a:xfrm>
        </p:grpSpPr>
        <p:sp>
          <p:nvSpPr>
            <p:cNvPr id="7619" name="Google Shape;7619;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59"/>
          <p:cNvGrpSpPr/>
          <p:nvPr/>
        </p:nvGrpSpPr>
        <p:grpSpPr>
          <a:xfrm>
            <a:off x="3972749" y="2894211"/>
            <a:ext cx="355230" cy="356725"/>
            <a:chOff x="3972749" y="2894211"/>
            <a:chExt cx="355230" cy="356725"/>
          </a:xfrm>
        </p:grpSpPr>
        <p:sp>
          <p:nvSpPr>
            <p:cNvPr id="7625" name="Google Shape;7625;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9"/>
          <p:cNvGrpSpPr/>
          <p:nvPr/>
        </p:nvGrpSpPr>
        <p:grpSpPr>
          <a:xfrm>
            <a:off x="3527797" y="2918796"/>
            <a:ext cx="355993" cy="307904"/>
            <a:chOff x="3527797" y="2918796"/>
            <a:chExt cx="355993" cy="307904"/>
          </a:xfrm>
        </p:grpSpPr>
        <p:sp>
          <p:nvSpPr>
            <p:cNvPr id="7631" name="Google Shape;7631;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9"/>
          <p:cNvGrpSpPr/>
          <p:nvPr/>
        </p:nvGrpSpPr>
        <p:grpSpPr>
          <a:xfrm>
            <a:off x="3082845" y="2920959"/>
            <a:ext cx="356375" cy="302338"/>
            <a:chOff x="3082845" y="2920959"/>
            <a:chExt cx="356375" cy="302338"/>
          </a:xfrm>
        </p:grpSpPr>
        <p:sp>
          <p:nvSpPr>
            <p:cNvPr id="7642" name="Google Shape;7642;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59"/>
          <p:cNvGrpSpPr/>
          <p:nvPr/>
        </p:nvGrpSpPr>
        <p:grpSpPr>
          <a:xfrm>
            <a:off x="2639038" y="2894942"/>
            <a:ext cx="355612" cy="355612"/>
            <a:chOff x="2639038" y="2894942"/>
            <a:chExt cx="355612" cy="355612"/>
          </a:xfrm>
        </p:grpSpPr>
        <p:sp>
          <p:nvSpPr>
            <p:cNvPr id="7645" name="Google Shape;7645;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59"/>
          <p:cNvGrpSpPr/>
          <p:nvPr/>
        </p:nvGrpSpPr>
        <p:grpSpPr>
          <a:xfrm>
            <a:off x="2194468" y="2938865"/>
            <a:ext cx="355993" cy="267766"/>
            <a:chOff x="2194468" y="2938865"/>
            <a:chExt cx="355993" cy="267766"/>
          </a:xfrm>
        </p:grpSpPr>
        <p:sp>
          <p:nvSpPr>
            <p:cNvPr id="7648" name="Google Shape;7648;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1749897" y="2894561"/>
            <a:ext cx="355993" cy="355612"/>
            <a:chOff x="1749897" y="2894561"/>
            <a:chExt cx="355993" cy="355612"/>
          </a:xfrm>
        </p:grpSpPr>
        <p:sp>
          <p:nvSpPr>
            <p:cNvPr id="7669" name="Google Shape;7669;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9"/>
          <p:cNvGrpSpPr/>
          <p:nvPr/>
        </p:nvGrpSpPr>
        <p:grpSpPr>
          <a:xfrm>
            <a:off x="1305327" y="2894211"/>
            <a:ext cx="357520" cy="357488"/>
            <a:chOff x="1305327" y="2894211"/>
            <a:chExt cx="357520" cy="357488"/>
          </a:xfrm>
        </p:grpSpPr>
        <p:sp>
          <p:nvSpPr>
            <p:cNvPr id="7681" name="Google Shape;7681;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9"/>
          <p:cNvGrpSpPr/>
          <p:nvPr/>
        </p:nvGrpSpPr>
        <p:grpSpPr>
          <a:xfrm>
            <a:off x="853950" y="2894720"/>
            <a:ext cx="364104" cy="353290"/>
            <a:chOff x="853950" y="2894720"/>
            <a:chExt cx="364104" cy="353290"/>
          </a:xfrm>
        </p:grpSpPr>
        <p:sp>
          <p:nvSpPr>
            <p:cNvPr id="7687" name="Google Shape;7687;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9"/>
          <p:cNvGrpSpPr/>
          <p:nvPr/>
        </p:nvGrpSpPr>
        <p:grpSpPr>
          <a:xfrm>
            <a:off x="7066548" y="2912594"/>
            <a:ext cx="352209" cy="334938"/>
            <a:chOff x="7066548" y="2912594"/>
            <a:chExt cx="352209" cy="334938"/>
          </a:xfrm>
        </p:grpSpPr>
        <p:sp>
          <p:nvSpPr>
            <p:cNvPr id="7695" name="Google Shape;7695;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59"/>
          <p:cNvGrpSpPr/>
          <p:nvPr/>
        </p:nvGrpSpPr>
        <p:grpSpPr>
          <a:xfrm>
            <a:off x="7541397" y="2904802"/>
            <a:ext cx="318495" cy="352209"/>
            <a:chOff x="7541397" y="2904802"/>
            <a:chExt cx="318495" cy="352209"/>
          </a:xfrm>
        </p:grpSpPr>
        <p:sp>
          <p:nvSpPr>
            <p:cNvPr id="7704" name="Google Shape;7704;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9"/>
          <p:cNvGrpSpPr/>
          <p:nvPr/>
        </p:nvGrpSpPr>
        <p:grpSpPr>
          <a:xfrm>
            <a:off x="8003015" y="2904039"/>
            <a:ext cx="306759" cy="351445"/>
            <a:chOff x="8003015" y="2904039"/>
            <a:chExt cx="306759" cy="351445"/>
          </a:xfrm>
        </p:grpSpPr>
        <p:sp>
          <p:nvSpPr>
            <p:cNvPr id="7707" name="Google Shape;7707;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59"/>
          <p:cNvGrpSpPr/>
          <p:nvPr/>
        </p:nvGrpSpPr>
        <p:grpSpPr>
          <a:xfrm>
            <a:off x="5687770" y="2885496"/>
            <a:ext cx="369638" cy="369606"/>
            <a:chOff x="5687770" y="2885496"/>
            <a:chExt cx="369638" cy="369606"/>
          </a:xfrm>
        </p:grpSpPr>
        <p:sp>
          <p:nvSpPr>
            <p:cNvPr id="7714" name="Google Shape;7714;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9"/>
          <p:cNvGrpSpPr/>
          <p:nvPr/>
        </p:nvGrpSpPr>
        <p:grpSpPr>
          <a:xfrm>
            <a:off x="4881958" y="2904802"/>
            <a:ext cx="156417" cy="349537"/>
            <a:chOff x="4881958" y="2904802"/>
            <a:chExt cx="156417" cy="349537"/>
          </a:xfrm>
        </p:grpSpPr>
        <p:sp>
          <p:nvSpPr>
            <p:cNvPr id="7725" name="Google Shape;7725;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5230318" y="2886514"/>
            <a:ext cx="371133" cy="367443"/>
            <a:chOff x="5230318" y="2886514"/>
            <a:chExt cx="371133" cy="367443"/>
          </a:xfrm>
        </p:grpSpPr>
        <p:sp>
          <p:nvSpPr>
            <p:cNvPr id="7733" name="Google Shape;7733;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748358" y="3434578"/>
            <a:ext cx="352590" cy="182561"/>
            <a:chOff x="5748358" y="3434578"/>
            <a:chExt cx="352590" cy="182561"/>
          </a:xfrm>
        </p:grpSpPr>
        <p:sp>
          <p:nvSpPr>
            <p:cNvPr id="7743" name="Google Shape;7743;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59"/>
          <p:cNvGrpSpPr/>
          <p:nvPr/>
        </p:nvGrpSpPr>
        <p:grpSpPr>
          <a:xfrm>
            <a:off x="862283" y="4274771"/>
            <a:ext cx="341204" cy="359301"/>
            <a:chOff x="862283" y="4274771"/>
            <a:chExt cx="341204" cy="359301"/>
          </a:xfrm>
        </p:grpSpPr>
        <p:sp>
          <p:nvSpPr>
            <p:cNvPr id="7750" name="Google Shape;7750;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59"/>
          <p:cNvGrpSpPr/>
          <p:nvPr/>
        </p:nvGrpSpPr>
        <p:grpSpPr>
          <a:xfrm>
            <a:off x="1396957" y="4287365"/>
            <a:ext cx="301861" cy="332871"/>
            <a:chOff x="1396957" y="4287365"/>
            <a:chExt cx="301861" cy="332871"/>
          </a:xfrm>
        </p:grpSpPr>
        <p:sp>
          <p:nvSpPr>
            <p:cNvPr id="7754" name="Google Shape;7754;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9"/>
          <p:cNvGrpSpPr/>
          <p:nvPr/>
        </p:nvGrpSpPr>
        <p:grpSpPr>
          <a:xfrm>
            <a:off x="1865381" y="4277506"/>
            <a:ext cx="396131" cy="355612"/>
            <a:chOff x="1865381" y="4277506"/>
            <a:chExt cx="396131" cy="355612"/>
          </a:xfrm>
        </p:grpSpPr>
        <p:sp>
          <p:nvSpPr>
            <p:cNvPr id="7770" name="Google Shape;7770;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9"/>
          <p:cNvGrpSpPr/>
          <p:nvPr/>
        </p:nvGrpSpPr>
        <p:grpSpPr>
          <a:xfrm>
            <a:off x="2411823" y="4303999"/>
            <a:ext cx="334398" cy="299953"/>
            <a:chOff x="2411823" y="4303999"/>
            <a:chExt cx="334398" cy="299953"/>
          </a:xfrm>
        </p:grpSpPr>
        <p:sp>
          <p:nvSpPr>
            <p:cNvPr id="7777" name="Google Shape;7777;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9"/>
          <p:cNvGrpSpPr/>
          <p:nvPr/>
        </p:nvGrpSpPr>
        <p:grpSpPr>
          <a:xfrm>
            <a:off x="2903337" y="4279032"/>
            <a:ext cx="382519" cy="350682"/>
            <a:chOff x="2903337" y="4279032"/>
            <a:chExt cx="382519" cy="350682"/>
          </a:xfrm>
        </p:grpSpPr>
        <p:sp>
          <p:nvSpPr>
            <p:cNvPr id="7785" name="Google Shape;7785;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3933342" y="4315767"/>
            <a:ext cx="383632" cy="276449"/>
            <a:chOff x="3933342" y="4315767"/>
            <a:chExt cx="383632" cy="276449"/>
          </a:xfrm>
        </p:grpSpPr>
        <p:sp>
          <p:nvSpPr>
            <p:cNvPr id="7801" name="Google Shape;7801;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9"/>
          <p:cNvGrpSpPr/>
          <p:nvPr/>
        </p:nvGrpSpPr>
        <p:grpSpPr>
          <a:xfrm>
            <a:off x="3441065" y="4302505"/>
            <a:ext cx="337069" cy="302593"/>
            <a:chOff x="3441065" y="4302505"/>
            <a:chExt cx="337069" cy="302593"/>
          </a:xfrm>
        </p:grpSpPr>
        <p:sp>
          <p:nvSpPr>
            <p:cNvPr id="7808" name="Google Shape;7808;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9"/>
          <p:cNvGrpSpPr/>
          <p:nvPr/>
        </p:nvGrpSpPr>
        <p:grpSpPr>
          <a:xfrm>
            <a:off x="3532345" y="3362635"/>
            <a:ext cx="339328" cy="336274"/>
            <a:chOff x="3532345" y="3362635"/>
            <a:chExt cx="339328" cy="336274"/>
          </a:xfrm>
        </p:grpSpPr>
        <p:sp>
          <p:nvSpPr>
            <p:cNvPr id="7822" name="Google Shape;782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8" name="Google Shape;7828;p59"/>
          <p:cNvGrpSpPr/>
          <p:nvPr/>
        </p:nvGrpSpPr>
        <p:grpSpPr>
          <a:xfrm>
            <a:off x="1883955" y="3808700"/>
            <a:ext cx="162873" cy="351445"/>
            <a:chOff x="1883955" y="3808700"/>
            <a:chExt cx="162873" cy="351445"/>
          </a:xfrm>
        </p:grpSpPr>
        <p:sp>
          <p:nvSpPr>
            <p:cNvPr id="7829" name="Google Shape;7829;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59"/>
          <p:cNvGrpSpPr/>
          <p:nvPr/>
        </p:nvGrpSpPr>
        <p:grpSpPr>
          <a:xfrm>
            <a:off x="939156" y="3809209"/>
            <a:ext cx="192007" cy="351318"/>
            <a:chOff x="939156" y="3809209"/>
            <a:chExt cx="192007" cy="351318"/>
          </a:xfrm>
        </p:grpSpPr>
        <p:sp>
          <p:nvSpPr>
            <p:cNvPr id="7832" name="Google Shape;7832;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59"/>
          <p:cNvGrpSpPr/>
          <p:nvPr/>
        </p:nvGrpSpPr>
        <p:grpSpPr>
          <a:xfrm>
            <a:off x="2306167" y="3809845"/>
            <a:ext cx="193915" cy="349155"/>
            <a:chOff x="2306167" y="3809845"/>
            <a:chExt cx="193915" cy="349155"/>
          </a:xfrm>
        </p:grpSpPr>
        <p:sp>
          <p:nvSpPr>
            <p:cNvPr id="7835" name="Google Shape;7835;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9"/>
          <p:cNvGrpSpPr/>
          <p:nvPr/>
        </p:nvGrpSpPr>
        <p:grpSpPr>
          <a:xfrm>
            <a:off x="1323901" y="3807173"/>
            <a:ext cx="356343" cy="356757"/>
            <a:chOff x="1323901" y="3807173"/>
            <a:chExt cx="356343" cy="356757"/>
          </a:xfrm>
        </p:grpSpPr>
        <p:sp>
          <p:nvSpPr>
            <p:cNvPr id="7843" name="Google Shape;7843;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7" name="Google Shape;7867;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59"/>
          <p:cNvGrpSpPr/>
          <p:nvPr/>
        </p:nvGrpSpPr>
        <p:grpSpPr>
          <a:xfrm>
            <a:off x="859262" y="3353920"/>
            <a:ext cx="306759" cy="351445"/>
            <a:chOff x="859262" y="3353920"/>
            <a:chExt cx="306759" cy="351445"/>
          </a:xfrm>
        </p:grpSpPr>
        <p:sp>
          <p:nvSpPr>
            <p:cNvPr id="7869" name="Google Shape;7869;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9"/>
          <p:cNvGrpSpPr/>
          <p:nvPr/>
        </p:nvGrpSpPr>
        <p:grpSpPr>
          <a:xfrm>
            <a:off x="3967437" y="3837102"/>
            <a:ext cx="364708" cy="295405"/>
            <a:chOff x="3967437" y="3837102"/>
            <a:chExt cx="364708" cy="295405"/>
          </a:xfrm>
        </p:grpSpPr>
        <p:sp>
          <p:nvSpPr>
            <p:cNvPr id="7876" name="Google Shape;7876;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59"/>
          <p:cNvGrpSpPr/>
          <p:nvPr/>
        </p:nvGrpSpPr>
        <p:grpSpPr>
          <a:xfrm>
            <a:off x="5811827" y="3806451"/>
            <a:ext cx="283743" cy="308444"/>
            <a:chOff x="5964227" y="3858701"/>
            <a:chExt cx="283743" cy="308444"/>
          </a:xfrm>
        </p:grpSpPr>
        <p:sp>
          <p:nvSpPr>
            <p:cNvPr id="7885" name="Google Shape;7885;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9"/>
          <p:cNvGrpSpPr/>
          <p:nvPr/>
        </p:nvGrpSpPr>
        <p:grpSpPr>
          <a:xfrm>
            <a:off x="6243508" y="3873073"/>
            <a:ext cx="320372" cy="213602"/>
            <a:chOff x="6395908" y="3873073"/>
            <a:chExt cx="320372" cy="213602"/>
          </a:xfrm>
        </p:grpSpPr>
        <p:sp>
          <p:nvSpPr>
            <p:cNvPr id="7890" name="Google Shape;7890;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9"/>
          <p:cNvGrpSpPr/>
          <p:nvPr/>
        </p:nvGrpSpPr>
        <p:grpSpPr>
          <a:xfrm>
            <a:off x="7262890" y="3802816"/>
            <a:ext cx="357138" cy="352018"/>
            <a:chOff x="7415290" y="3802816"/>
            <a:chExt cx="357138" cy="352018"/>
          </a:xfrm>
        </p:grpSpPr>
        <p:sp>
          <p:nvSpPr>
            <p:cNvPr id="7901" name="Google Shape;7901;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59"/>
          <p:cNvGrpSpPr/>
          <p:nvPr/>
        </p:nvGrpSpPr>
        <p:grpSpPr>
          <a:xfrm>
            <a:off x="6737312" y="3833413"/>
            <a:ext cx="355230" cy="293401"/>
            <a:chOff x="6889712" y="3833413"/>
            <a:chExt cx="355230" cy="293401"/>
          </a:xfrm>
        </p:grpSpPr>
        <p:sp>
          <p:nvSpPr>
            <p:cNvPr id="7910" name="Google Shape;7910;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59"/>
          <p:cNvGrpSpPr/>
          <p:nvPr/>
        </p:nvGrpSpPr>
        <p:grpSpPr>
          <a:xfrm>
            <a:off x="7707152" y="3835870"/>
            <a:ext cx="282318" cy="337168"/>
            <a:chOff x="1635875" y="237775"/>
            <a:chExt cx="4370250" cy="5219325"/>
          </a:xfrm>
        </p:grpSpPr>
        <p:sp>
          <p:nvSpPr>
            <p:cNvPr id="7916" name="Google Shape;7916;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9"/>
          <p:cNvGrpSpPr/>
          <p:nvPr/>
        </p:nvGrpSpPr>
        <p:grpSpPr>
          <a:xfrm>
            <a:off x="3103963" y="3361140"/>
            <a:ext cx="297886" cy="337578"/>
            <a:chOff x="3103963" y="3361140"/>
            <a:chExt cx="297886" cy="337578"/>
          </a:xfrm>
        </p:grpSpPr>
        <p:sp>
          <p:nvSpPr>
            <p:cNvPr id="7919" name="Google Shape;7919;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9"/>
          <p:cNvGrpSpPr/>
          <p:nvPr/>
        </p:nvGrpSpPr>
        <p:grpSpPr>
          <a:xfrm>
            <a:off x="2667821" y="3361108"/>
            <a:ext cx="273046" cy="337801"/>
            <a:chOff x="2667821" y="3361108"/>
            <a:chExt cx="273046" cy="337801"/>
          </a:xfrm>
        </p:grpSpPr>
        <p:sp>
          <p:nvSpPr>
            <p:cNvPr id="7944" name="Google Shape;7944;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2212469" y="3360313"/>
            <a:ext cx="282715" cy="338660"/>
            <a:chOff x="2212469" y="3360313"/>
            <a:chExt cx="282715" cy="338660"/>
          </a:xfrm>
        </p:grpSpPr>
        <p:sp>
          <p:nvSpPr>
            <p:cNvPr id="7964" name="Google Shape;7964;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59"/>
          <p:cNvGrpSpPr/>
          <p:nvPr/>
        </p:nvGrpSpPr>
        <p:grpSpPr>
          <a:xfrm>
            <a:off x="1768821" y="3361108"/>
            <a:ext cx="278739" cy="339073"/>
            <a:chOff x="1768821" y="3361108"/>
            <a:chExt cx="278739" cy="339073"/>
          </a:xfrm>
        </p:grpSpPr>
        <p:sp>
          <p:nvSpPr>
            <p:cNvPr id="7968" name="Google Shape;7968;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59"/>
          <p:cNvGrpSpPr/>
          <p:nvPr/>
        </p:nvGrpSpPr>
        <p:grpSpPr>
          <a:xfrm>
            <a:off x="5337883" y="3336873"/>
            <a:ext cx="307141" cy="376826"/>
            <a:chOff x="5337883" y="3336873"/>
            <a:chExt cx="307141" cy="376826"/>
          </a:xfrm>
        </p:grpSpPr>
        <p:sp>
          <p:nvSpPr>
            <p:cNvPr id="7980" name="Google Shape;7980;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9"/>
          <p:cNvGrpSpPr/>
          <p:nvPr/>
        </p:nvGrpSpPr>
        <p:grpSpPr>
          <a:xfrm>
            <a:off x="4883835" y="3337255"/>
            <a:ext cx="323425" cy="377557"/>
            <a:chOff x="4883835" y="3337255"/>
            <a:chExt cx="323425" cy="377557"/>
          </a:xfrm>
        </p:grpSpPr>
        <p:sp>
          <p:nvSpPr>
            <p:cNvPr id="7983" name="Google Shape;7983;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9"/>
          <p:cNvGrpSpPr/>
          <p:nvPr/>
        </p:nvGrpSpPr>
        <p:grpSpPr>
          <a:xfrm>
            <a:off x="6193310" y="3407289"/>
            <a:ext cx="352590" cy="237488"/>
            <a:chOff x="6193310" y="3407289"/>
            <a:chExt cx="352590" cy="237488"/>
          </a:xfrm>
        </p:grpSpPr>
        <p:sp>
          <p:nvSpPr>
            <p:cNvPr id="7987" name="Google Shape;7987;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9"/>
          <p:cNvGrpSpPr/>
          <p:nvPr/>
        </p:nvGrpSpPr>
        <p:grpSpPr>
          <a:xfrm>
            <a:off x="6637117" y="3397843"/>
            <a:ext cx="353735" cy="254504"/>
            <a:chOff x="6637117" y="3397843"/>
            <a:chExt cx="353735" cy="254504"/>
          </a:xfrm>
        </p:grpSpPr>
        <p:sp>
          <p:nvSpPr>
            <p:cNvPr id="7993" name="Google Shape;7993;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59"/>
          <p:cNvGrpSpPr/>
          <p:nvPr/>
        </p:nvGrpSpPr>
        <p:grpSpPr>
          <a:xfrm>
            <a:off x="7075994" y="3349531"/>
            <a:ext cx="360637" cy="352336"/>
            <a:chOff x="7075994" y="3349531"/>
            <a:chExt cx="360637" cy="352336"/>
          </a:xfrm>
        </p:grpSpPr>
        <p:sp>
          <p:nvSpPr>
            <p:cNvPr id="8000" name="Google Shape;8000;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9"/>
          <p:cNvGrpSpPr/>
          <p:nvPr/>
        </p:nvGrpSpPr>
        <p:grpSpPr>
          <a:xfrm>
            <a:off x="7651983" y="3349181"/>
            <a:ext cx="107183" cy="352399"/>
            <a:chOff x="7651983" y="3349181"/>
            <a:chExt cx="107183" cy="352399"/>
          </a:xfrm>
        </p:grpSpPr>
        <p:sp>
          <p:nvSpPr>
            <p:cNvPr id="8008" name="Google Shape;8008;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59"/>
          <p:cNvGrpSpPr/>
          <p:nvPr/>
        </p:nvGrpSpPr>
        <p:grpSpPr>
          <a:xfrm>
            <a:off x="7973468" y="3382322"/>
            <a:ext cx="352590" cy="287072"/>
            <a:chOff x="7973468" y="3382322"/>
            <a:chExt cx="352590" cy="287072"/>
          </a:xfrm>
        </p:grpSpPr>
        <p:sp>
          <p:nvSpPr>
            <p:cNvPr id="8011" name="Google Shape;8011;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Shape 8026"/>
        <p:cNvGrpSpPr/>
        <p:nvPr/>
      </p:nvGrpSpPr>
      <p:grpSpPr>
        <a:xfrm>
          <a:off x="0" y="0"/>
          <a:ext cx="0" cy="0"/>
          <a:chOff x="0" y="0"/>
          <a:chExt cx="0" cy="0"/>
        </a:xfrm>
      </p:grpSpPr>
      <p:sp>
        <p:nvSpPr>
          <p:cNvPr id="8027" name="Google Shape;8027;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28" name="Google Shape;8028;p60"/>
          <p:cNvGrpSpPr/>
          <p:nvPr/>
        </p:nvGrpSpPr>
        <p:grpSpPr>
          <a:xfrm>
            <a:off x="849677" y="1500658"/>
            <a:ext cx="347872" cy="347488"/>
            <a:chOff x="849677" y="1500658"/>
            <a:chExt cx="347872" cy="347488"/>
          </a:xfrm>
        </p:grpSpPr>
        <p:sp>
          <p:nvSpPr>
            <p:cNvPr id="8029" name="Google Shape;8029;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0"/>
          <p:cNvGrpSpPr/>
          <p:nvPr/>
        </p:nvGrpSpPr>
        <p:grpSpPr>
          <a:xfrm>
            <a:off x="1415853" y="1500658"/>
            <a:ext cx="315872" cy="347488"/>
            <a:chOff x="1415853" y="1500658"/>
            <a:chExt cx="315872" cy="347488"/>
          </a:xfrm>
        </p:grpSpPr>
        <p:sp>
          <p:nvSpPr>
            <p:cNvPr id="8036" name="Google Shape;8036;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4697389" y="1500658"/>
            <a:ext cx="347520" cy="347104"/>
            <a:chOff x="4697389" y="1500658"/>
            <a:chExt cx="347520" cy="347104"/>
          </a:xfrm>
        </p:grpSpPr>
        <p:sp>
          <p:nvSpPr>
            <p:cNvPr id="8041" name="Google Shape;8041;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0"/>
          <p:cNvGrpSpPr/>
          <p:nvPr/>
        </p:nvGrpSpPr>
        <p:grpSpPr>
          <a:xfrm>
            <a:off x="3603533" y="1964946"/>
            <a:ext cx="347520" cy="353760"/>
            <a:chOff x="3603533" y="1964946"/>
            <a:chExt cx="347520" cy="353760"/>
          </a:xfrm>
        </p:grpSpPr>
        <p:sp>
          <p:nvSpPr>
            <p:cNvPr id="8045" name="Google Shape;8045;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0"/>
          <p:cNvGrpSpPr/>
          <p:nvPr/>
        </p:nvGrpSpPr>
        <p:grpSpPr>
          <a:xfrm>
            <a:off x="1950765" y="1964338"/>
            <a:ext cx="357792" cy="352448"/>
            <a:chOff x="1950765" y="1964338"/>
            <a:chExt cx="357792" cy="352448"/>
          </a:xfrm>
        </p:grpSpPr>
        <p:sp>
          <p:nvSpPr>
            <p:cNvPr id="8049" name="Google Shape;8049;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60"/>
          <p:cNvGrpSpPr/>
          <p:nvPr/>
        </p:nvGrpSpPr>
        <p:grpSpPr>
          <a:xfrm>
            <a:off x="7435629" y="1964690"/>
            <a:ext cx="367712" cy="353248"/>
            <a:chOff x="7435629" y="1964690"/>
            <a:chExt cx="367712" cy="353248"/>
          </a:xfrm>
        </p:grpSpPr>
        <p:sp>
          <p:nvSpPr>
            <p:cNvPr id="8054" name="Google Shape;8054;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0"/>
          <p:cNvGrpSpPr/>
          <p:nvPr/>
        </p:nvGrpSpPr>
        <p:grpSpPr>
          <a:xfrm>
            <a:off x="2512749" y="1965042"/>
            <a:ext cx="333024" cy="352896"/>
            <a:chOff x="2512749" y="1965042"/>
            <a:chExt cx="333024" cy="352896"/>
          </a:xfrm>
        </p:grpSpPr>
        <p:sp>
          <p:nvSpPr>
            <p:cNvPr id="8059" name="Google Shape;8059;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0"/>
          <p:cNvGrpSpPr/>
          <p:nvPr/>
        </p:nvGrpSpPr>
        <p:grpSpPr>
          <a:xfrm>
            <a:off x="1398317" y="1981778"/>
            <a:ext cx="365792" cy="335392"/>
            <a:chOff x="1398317" y="1981778"/>
            <a:chExt cx="365792" cy="335392"/>
          </a:xfrm>
        </p:grpSpPr>
        <p:sp>
          <p:nvSpPr>
            <p:cNvPr id="8065" name="Google Shape;8065;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0"/>
          <p:cNvGrpSpPr/>
          <p:nvPr/>
        </p:nvGrpSpPr>
        <p:grpSpPr>
          <a:xfrm>
            <a:off x="3052237" y="2003570"/>
            <a:ext cx="353600" cy="314752"/>
            <a:chOff x="3052237" y="2003570"/>
            <a:chExt cx="353600" cy="314752"/>
          </a:xfrm>
        </p:grpSpPr>
        <p:sp>
          <p:nvSpPr>
            <p:cNvPr id="8072" name="Google Shape;8072;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0"/>
          <p:cNvGrpSpPr/>
          <p:nvPr/>
        </p:nvGrpSpPr>
        <p:grpSpPr>
          <a:xfrm>
            <a:off x="1404013" y="2958066"/>
            <a:ext cx="368096" cy="223968"/>
            <a:chOff x="1404013" y="2958066"/>
            <a:chExt cx="368096" cy="223968"/>
          </a:xfrm>
        </p:grpSpPr>
        <p:sp>
          <p:nvSpPr>
            <p:cNvPr id="8076" name="Google Shape;8076;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0" name="Google Shape;8080;p60"/>
          <p:cNvGrpSpPr/>
          <p:nvPr/>
        </p:nvGrpSpPr>
        <p:grpSpPr>
          <a:xfrm>
            <a:off x="1951149" y="2885202"/>
            <a:ext cx="370368" cy="367328"/>
            <a:chOff x="1951149" y="2885202"/>
            <a:chExt cx="370368" cy="367328"/>
          </a:xfrm>
        </p:grpSpPr>
        <p:sp>
          <p:nvSpPr>
            <p:cNvPr id="8081" name="Google Shape;8081;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501677" y="2906162"/>
            <a:ext cx="367328" cy="327296"/>
            <a:chOff x="2501677" y="2906162"/>
            <a:chExt cx="367328" cy="327296"/>
          </a:xfrm>
        </p:grpSpPr>
        <p:sp>
          <p:nvSpPr>
            <p:cNvPr id="8085" name="Google Shape;8085;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0"/>
          <p:cNvGrpSpPr/>
          <p:nvPr/>
        </p:nvGrpSpPr>
        <p:grpSpPr>
          <a:xfrm>
            <a:off x="3050317" y="2893714"/>
            <a:ext cx="367712" cy="354240"/>
            <a:chOff x="3050317" y="2893714"/>
            <a:chExt cx="367712" cy="354240"/>
          </a:xfrm>
        </p:grpSpPr>
        <p:sp>
          <p:nvSpPr>
            <p:cNvPr id="8090" name="Google Shape;8090;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60"/>
          <p:cNvGrpSpPr/>
          <p:nvPr/>
        </p:nvGrpSpPr>
        <p:grpSpPr>
          <a:xfrm>
            <a:off x="7531277" y="2886354"/>
            <a:ext cx="185184" cy="367296"/>
            <a:chOff x="7531277" y="2886354"/>
            <a:chExt cx="185184" cy="367296"/>
          </a:xfrm>
        </p:grpSpPr>
        <p:sp>
          <p:nvSpPr>
            <p:cNvPr id="8095" name="Google Shape;8095;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0"/>
          <p:cNvGrpSpPr/>
          <p:nvPr/>
        </p:nvGrpSpPr>
        <p:grpSpPr>
          <a:xfrm>
            <a:off x="6926637" y="2886738"/>
            <a:ext cx="297184" cy="367296"/>
            <a:chOff x="6926637" y="2886738"/>
            <a:chExt cx="297184" cy="367296"/>
          </a:xfrm>
        </p:grpSpPr>
        <p:sp>
          <p:nvSpPr>
            <p:cNvPr id="8099" name="Google Shape;8099;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60"/>
          <p:cNvGrpSpPr/>
          <p:nvPr/>
        </p:nvGrpSpPr>
        <p:grpSpPr>
          <a:xfrm>
            <a:off x="6340653" y="2886354"/>
            <a:ext cx="370368" cy="368064"/>
            <a:chOff x="6340653" y="2886354"/>
            <a:chExt cx="370368" cy="368064"/>
          </a:xfrm>
        </p:grpSpPr>
        <p:sp>
          <p:nvSpPr>
            <p:cNvPr id="8105" name="Google Shape;8105;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0"/>
          <p:cNvGrpSpPr/>
          <p:nvPr/>
        </p:nvGrpSpPr>
        <p:grpSpPr>
          <a:xfrm>
            <a:off x="5246797" y="1981426"/>
            <a:ext cx="354752" cy="336512"/>
            <a:chOff x="5246797" y="1981426"/>
            <a:chExt cx="354752" cy="336512"/>
          </a:xfrm>
        </p:grpSpPr>
        <p:sp>
          <p:nvSpPr>
            <p:cNvPr id="8112" name="Google Shape;8112;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0"/>
          <p:cNvGrpSpPr/>
          <p:nvPr/>
        </p:nvGrpSpPr>
        <p:grpSpPr>
          <a:xfrm>
            <a:off x="4148749" y="2102066"/>
            <a:ext cx="355136" cy="216256"/>
            <a:chOff x="4148749" y="2102066"/>
            <a:chExt cx="355136" cy="216256"/>
          </a:xfrm>
        </p:grpSpPr>
        <p:sp>
          <p:nvSpPr>
            <p:cNvPr id="8115" name="Google Shape;8115;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0"/>
          <p:cNvGrpSpPr/>
          <p:nvPr/>
        </p:nvGrpSpPr>
        <p:grpSpPr>
          <a:xfrm>
            <a:off x="5794669" y="2001426"/>
            <a:ext cx="354752" cy="315360"/>
            <a:chOff x="5794669" y="2001426"/>
            <a:chExt cx="354752" cy="315360"/>
          </a:xfrm>
        </p:grpSpPr>
        <p:sp>
          <p:nvSpPr>
            <p:cNvPr id="8118" name="Google Shape;8118;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0"/>
          <p:cNvGrpSpPr/>
          <p:nvPr/>
        </p:nvGrpSpPr>
        <p:grpSpPr>
          <a:xfrm>
            <a:off x="6345229" y="2029842"/>
            <a:ext cx="352832" cy="289216"/>
            <a:chOff x="6345229" y="2029842"/>
            <a:chExt cx="352832" cy="289216"/>
          </a:xfrm>
        </p:grpSpPr>
        <p:sp>
          <p:nvSpPr>
            <p:cNvPr id="8121" name="Google Shape;8121;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0"/>
          <p:cNvGrpSpPr/>
          <p:nvPr/>
        </p:nvGrpSpPr>
        <p:grpSpPr>
          <a:xfrm>
            <a:off x="4697389" y="2036338"/>
            <a:ext cx="354752" cy="281984"/>
            <a:chOff x="4697389" y="2036338"/>
            <a:chExt cx="354752" cy="281984"/>
          </a:xfrm>
        </p:grpSpPr>
        <p:sp>
          <p:nvSpPr>
            <p:cNvPr id="8124" name="Google Shape;8124;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0"/>
          <p:cNvGrpSpPr/>
          <p:nvPr/>
        </p:nvGrpSpPr>
        <p:grpSpPr>
          <a:xfrm>
            <a:off x="1404013" y="2424754"/>
            <a:ext cx="353600" cy="354944"/>
            <a:chOff x="1404013" y="2424754"/>
            <a:chExt cx="353600" cy="354944"/>
          </a:xfrm>
        </p:grpSpPr>
        <p:sp>
          <p:nvSpPr>
            <p:cNvPr id="8127" name="Google Shape;8127;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0"/>
          <p:cNvGrpSpPr/>
          <p:nvPr/>
        </p:nvGrpSpPr>
        <p:grpSpPr>
          <a:xfrm>
            <a:off x="854253" y="2428274"/>
            <a:ext cx="355104" cy="351040"/>
            <a:chOff x="854253" y="2428274"/>
            <a:chExt cx="355104" cy="351040"/>
          </a:xfrm>
        </p:grpSpPr>
        <p:sp>
          <p:nvSpPr>
            <p:cNvPr id="8133" name="Google Shape;8133;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0"/>
          <p:cNvGrpSpPr/>
          <p:nvPr/>
        </p:nvGrpSpPr>
        <p:grpSpPr>
          <a:xfrm>
            <a:off x="6896909" y="2440946"/>
            <a:ext cx="354752" cy="275904"/>
            <a:chOff x="6896909" y="2440946"/>
            <a:chExt cx="354752" cy="275904"/>
          </a:xfrm>
        </p:grpSpPr>
        <p:sp>
          <p:nvSpPr>
            <p:cNvPr id="8136" name="Google Shape;8136;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9" name="Google Shape;8139;p60"/>
          <p:cNvGrpSpPr/>
          <p:nvPr/>
        </p:nvGrpSpPr>
        <p:grpSpPr>
          <a:xfrm>
            <a:off x="5265069" y="2424754"/>
            <a:ext cx="321984" cy="354560"/>
            <a:chOff x="5265069" y="2424754"/>
            <a:chExt cx="321984" cy="354560"/>
          </a:xfrm>
        </p:grpSpPr>
        <p:sp>
          <p:nvSpPr>
            <p:cNvPr id="8140" name="Google Shape;8140;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0"/>
          <p:cNvGrpSpPr/>
          <p:nvPr/>
        </p:nvGrpSpPr>
        <p:grpSpPr>
          <a:xfrm>
            <a:off x="4150669" y="2466770"/>
            <a:ext cx="355104" cy="259584"/>
            <a:chOff x="4150669" y="2466770"/>
            <a:chExt cx="355104" cy="259584"/>
          </a:xfrm>
        </p:grpSpPr>
        <p:sp>
          <p:nvSpPr>
            <p:cNvPr id="8143" name="Google Shape;8143;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0"/>
          <p:cNvGrpSpPr/>
          <p:nvPr/>
        </p:nvGrpSpPr>
        <p:grpSpPr>
          <a:xfrm>
            <a:off x="4699693" y="2424946"/>
            <a:ext cx="354336" cy="353984"/>
            <a:chOff x="4699693" y="2424946"/>
            <a:chExt cx="354336" cy="353984"/>
          </a:xfrm>
        </p:grpSpPr>
        <p:sp>
          <p:nvSpPr>
            <p:cNvPr id="8148" name="Google Shape;8148;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60"/>
          <p:cNvGrpSpPr/>
          <p:nvPr/>
        </p:nvGrpSpPr>
        <p:grpSpPr>
          <a:xfrm>
            <a:off x="1953037" y="2552242"/>
            <a:ext cx="355136" cy="227072"/>
            <a:chOff x="1953037" y="2552242"/>
            <a:chExt cx="355136" cy="227072"/>
          </a:xfrm>
        </p:grpSpPr>
        <p:sp>
          <p:nvSpPr>
            <p:cNvPr id="8153" name="Google Shape;8153;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60"/>
          <p:cNvGrpSpPr/>
          <p:nvPr/>
        </p:nvGrpSpPr>
        <p:grpSpPr>
          <a:xfrm>
            <a:off x="2500941" y="2527218"/>
            <a:ext cx="355104" cy="250944"/>
            <a:chOff x="2500941" y="2527218"/>
            <a:chExt cx="355104" cy="250944"/>
          </a:xfrm>
        </p:grpSpPr>
        <p:sp>
          <p:nvSpPr>
            <p:cNvPr id="8157" name="Google Shape;8157;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0"/>
          <p:cNvGrpSpPr/>
          <p:nvPr/>
        </p:nvGrpSpPr>
        <p:grpSpPr>
          <a:xfrm>
            <a:off x="7993805" y="2427122"/>
            <a:ext cx="356256" cy="351808"/>
            <a:chOff x="7993805" y="2427122"/>
            <a:chExt cx="356256" cy="351808"/>
          </a:xfrm>
        </p:grpSpPr>
        <p:sp>
          <p:nvSpPr>
            <p:cNvPr id="8164" name="Google Shape;8164;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0"/>
          <p:cNvGrpSpPr/>
          <p:nvPr/>
        </p:nvGrpSpPr>
        <p:grpSpPr>
          <a:xfrm>
            <a:off x="878637" y="1965010"/>
            <a:ext cx="308640" cy="353312"/>
            <a:chOff x="878637" y="1965010"/>
            <a:chExt cx="308640" cy="353312"/>
          </a:xfrm>
        </p:grpSpPr>
        <p:sp>
          <p:nvSpPr>
            <p:cNvPr id="8168" name="Google Shape;8168;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0"/>
          <p:cNvGrpSpPr/>
          <p:nvPr/>
        </p:nvGrpSpPr>
        <p:grpSpPr>
          <a:xfrm>
            <a:off x="6896141" y="1964722"/>
            <a:ext cx="348256" cy="352448"/>
            <a:chOff x="6896141" y="1964722"/>
            <a:chExt cx="348256" cy="352448"/>
          </a:xfrm>
        </p:grpSpPr>
        <p:sp>
          <p:nvSpPr>
            <p:cNvPr id="8172" name="Google Shape;8172;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0"/>
          <p:cNvGrpSpPr/>
          <p:nvPr/>
        </p:nvGrpSpPr>
        <p:grpSpPr>
          <a:xfrm>
            <a:off x="7989997" y="2015378"/>
            <a:ext cx="355136" cy="303328"/>
            <a:chOff x="7989997" y="2015378"/>
            <a:chExt cx="355136" cy="303328"/>
          </a:xfrm>
        </p:grpSpPr>
        <p:sp>
          <p:nvSpPr>
            <p:cNvPr id="8176" name="Google Shape;8176;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0"/>
          <p:cNvGrpSpPr/>
          <p:nvPr/>
        </p:nvGrpSpPr>
        <p:grpSpPr>
          <a:xfrm>
            <a:off x="3598221" y="1509362"/>
            <a:ext cx="348640" cy="330784"/>
            <a:chOff x="3598221" y="1509362"/>
            <a:chExt cx="348640" cy="330784"/>
          </a:xfrm>
        </p:grpSpPr>
        <p:sp>
          <p:nvSpPr>
            <p:cNvPr id="8180" name="Google Shape;8180;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0"/>
          <p:cNvGrpSpPr/>
          <p:nvPr/>
        </p:nvGrpSpPr>
        <p:grpSpPr>
          <a:xfrm>
            <a:off x="5246797" y="1500658"/>
            <a:ext cx="347872" cy="347488"/>
            <a:chOff x="5246797" y="1500658"/>
            <a:chExt cx="347872" cy="347488"/>
          </a:xfrm>
        </p:grpSpPr>
        <p:sp>
          <p:nvSpPr>
            <p:cNvPr id="8185" name="Google Shape;8185;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5796589" y="1500658"/>
            <a:ext cx="349024" cy="346752"/>
            <a:chOff x="5796589" y="1500658"/>
            <a:chExt cx="349024" cy="346752"/>
          </a:xfrm>
        </p:grpSpPr>
        <p:sp>
          <p:nvSpPr>
            <p:cNvPr id="8190" name="Google Shape;8190;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60"/>
            <p:cNvGrpSpPr/>
            <p:nvPr/>
          </p:nvGrpSpPr>
          <p:grpSpPr>
            <a:xfrm>
              <a:off x="5796589" y="1500658"/>
              <a:ext cx="349024" cy="346752"/>
              <a:chOff x="5796589" y="1500658"/>
              <a:chExt cx="349024" cy="346752"/>
            </a:xfrm>
          </p:grpSpPr>
          <p:sp>
            <p:nvSpPr>
              <p:cNvPr id="8192" name="Google Shape;8192;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60"/>
          <p:cNvGrpSpPr/>
          <p:nvPr/>
        </p:nvGrpSpPr>
        <p:grpSpPr>
          <a:xfrm>
            <a:off x="6895373" y="1502578"/>
            <a:ext cx="348640" cy="343296"/>
            <a:chOff x="6895373" y="1502578"/>
            <a:chExt cx="348640" cy="343296"/>
          </a:xfrm>
        </p:grpSpPr>
        <p:sp>
          <p:nvSpPr>
            <p:cNvPr id="8197" name="Google Shape;8197;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0"/>
          <p:cNvGrpSpPr/>
          <p:nvPr/>
        </p:nvGrpSpPr>
        <p:grpSpPr>
          <a:xfrm>
            <a:off x="4147597" y="1505458"/>
            <a:ext cx="347904" cy="336992"/>
            <a:chOff x="4147597" y="1505458"/>
            <a:chExt cx="347904" cy="336992"/>
          </a:xfrm>
        </p:grpSpPr>
        <p:sp>
          <p:nvSpPr>
            <p:cNvPr id="8201" name="Google Shape;8201;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0"/>
          <p:cNvGrpSpPr/>
          <p:nvPr/>
        </p:nvGrpSpPr>
        <p:grpSpPr>
          <a:xfrm>
            <a:off x="2499405" y="1499890"/>
            <a:ext cx="347488" cy="348256"/>
            <a:chOff x="2499405" y="1499890"/>
            <a:chExt cx="347488" cy="348256"/>
          </a:xfrm>
        </p:grpSpPr>
        <p:sp>
          <p:nvSpPr>
            <p:cNvPr id="8209" name="Google Shape;8209;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0"/>
          <p:cNvGrpSpPr/>
          <p:nvPr/>
        </p:nvGrpSpPr>
        <p:grpSpPr>
          <a:xfrm>
            <a:off x="1956845" y="1500498"/>
            <a:ext cx="331520" cy="348032"/>
            <a:chOff x="1956845" y="1500498"/>
            <a:chExt cx="331520" cy="348032"/>
          </a:xfrm>
        </p:grpSpPr>
        <p:sp>
          <p:nvSpPr>
            <p:cNvPr id="8215" name="Google Shape;8215;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0"/>
          <p:cNvGrpSpPr/>
          <p:nvPr/>
        </p:nvGrpSpPr>
        <p:grpSpPr>
          <a:xfrm>
            <a:off x="6345613" y="1549874"/>
            <a:ext cx="348640" cy="250656"/>
            <a:chOff x="6345613" y="1549874"/>
            <a:chExt cx="348640" cy="250656"/>
          </a:xfrm>
        </p:grpSpPr>
        <p:sp>
          <p:nvSpPr>
            <p:cNvPr id="8228" name="Google Shape;8228;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0"/>
          <p:cNvGrpSpPr/>
          <p:nvPr/>
        </p:nvGrpSpPr>
        <p:grpSpPr>
          <a:xfrm>
            <a:off x="7444781" y="1507026"/>
            <a:ext cx="348640" cy="334272"/>
            <a:chOff x="7444781" y="1507026"/>
            <a:chExt cx="348640" cy="334272"/>
          </a:xfrm>
        </p:grpSpPr>
        <p:sp>
          <p:nvSpPr>
            <p:cNvPr id="8235" name="Google Shape;8235;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0"/>
          <p:cNvGrpSpPr/>
          <p:nvPr/>
        </p:nvGrpSpPr>
        <p:grpSpPr>
          <a:xfrm>
            <a:off x="7995341" y="1506738"/>
            <a:ext cx="347872" cy="334944"/>
            <a:chOff x="7995341" y="1506738"/>
            <a:chExt cx="347872" cy="334944"/>
          </a:xfrm>
        </p:grpSpPr>
        <p:sp>
          <p:nvSpPr>
            <p:cNvPr id="8241" name="Google Shape;8241;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0"/>
          <p:cNvGrpSpPr/>
          <p:nvPr/>
        </p:nvGrpSpPr>
        <p:grpSpPr>
          <a:xfrm>
            <a:off x="3048045" y="1522930"/>
            <a:ext cx="347872" cy="303904"/>
            <a:chOff x="3048045" y="1522930"/>
            <a:chExt cx="347872" cy="303904"/>
          </a:xfrm>
        </p:grpSpPr>
        <p:sp>
          <p:nvSpPr>
            <p:cNvPr id="8248" name="Google Shape;8248;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0"/>
            <p:cNvGrpSpPr/>
            <p:nvPr/>
          </p:nvGrpSpPr>
          <p:grpSpPr>
            <a:xfrm>
              <a:off x="3048045" y="1522930"/>
              <a:ext cx="347872" cy="303904"/>
              <a:chOff x="3048045" y="1522930"/>
              <a:chExt cx="347872" cy="303904"/>
            </a:xfrm>
          </p:grpSpPr>
          <p:sp>
            <p:nvSpPr>
              <p:cNvPr id="8250" name="Google Shape;8250;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2" name="Google Shape;8252;p60"/>
          <p:cNvGrpSpPr/>
          <p:nvPr/>
        </p:nvGrpSpPr>
        <p:grpSpPr>
          <a:xfrm>
            <a:off x="1133133" y="3351922"/>
            <a:ext cx="313984" cy="358560"/>
            <a:chOff x="1133133" y="3351922"/>
            <a:chExt cx="313984" cy="358560"/>
          </a:xfrm>
        </p:grpSpPr>
        <p:sp>
          <p:nvSpPr>
            <p:cNvPr id="8253" name="Google Shape;8253;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60"/>
          <p:cNvGrpSpPr/>
          <p:nvPr/>
        </p:nvGrpSpPr>
        <p:grpSpPr>
          <a:xfrm>
            <a:off x="2795053" y="3352594"/>
            <a:ext cx="288448" cy="357120"/>
            <a:chOff x="2795053" y="3352594"/>
            <a:chExt cx="288448" cy="357120"/>
          </a:xfrm>
        </p:grpSpPr>
        <p:sp>
          <p:nvSpPr>
            <p:cNvPr id="8271" name="Google Shape;8271;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0"/>
          <p:cNvGrpSpPr/>
          <p:nvPr/>
        </p:nvGrpSpPr>
        <p:grpSpPr>
          <a:xfrm>
            <a:off x="2236525" y="3353202"/>
            <a:ext cx="304832" cy="356512"/>
            <a:chOff x="2236525" y="3353202"/>
            <a:chExt cx="304832" cy="356512"/>
          </a:xfrm>
        </p:grpSpPr>
        <p:sp>
          <p:nvSpPr>
            <p:cNvPr id="8281" name="Google Shape;8281;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0"/>
          <p:cNvGrpSpPr/>
          <p:nvPr/>
        </p:nvGrpSpPr>
        <p:grpSpPr>
          <a:xfrm>
            <a:off x="3910637" y="3352690"/>
            <a:ext cx="256800" cy="357024"/>
            <a:chOff x="3910637" y="3352690"/>
            <a:chExt cx="256800" cy="357024"/>
          </a:xfrm>
        </p:grpSpPr>
        <p:sp>
          <p:nvSpPr>
            <p:cNvPr id="8285" name="Google Shape;8285;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0"/>
          <p:cNvGrpSpPr/>
          <p:nvPr/>
        </p:nvGrpSpPr>
        <p:grpSpPr>
          <a:xfrm>
            <a:off x="6056429" y="3351922"/>
            <a:ext cx="360064" cy="360096"/>
            <a:chOff x="6056429" y="3351922"/>
            <a:chExt cx="360064" cy="360096"/>
          </a:xfrm>
        </p:grpSpPr>
        <p:sp>
          <p:nvSpPr>
            <p:cNvPr id="8289" name="Google Shape;8289;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6608877" y="3353074"/>
            <a:ext cx="357408" cy="357408"/>
            <a:chOff x="6608877" y="3353074"/>
            <a:chExt cx="357408" cy="357408"/>
          </a:xfrm>
        </p:grpSpPr>
        <p:sp>
          <p:nvSpPr>
            <p:cNvPr id="8293" name="Google Shape;8293;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0" name="Google Shape;8300;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60"/>
          <p:cNvGrpSpPr/>
          <p:nvPr/>
        </p:nvGrpSpPr>
        <p:grpSpPr>
          <a:xfrm>
            <a:off x="3316269" y="3352402"/>
            <a:ext cx="344832" cy="356544"/>
            <a:chOff x="3316269" y="3352402"/>
            <a:chExt cx="344832" cy="356544"/>
          </a:xfrm>
        </p:grpSpPr>
        <p:sp>
          <p:nvSpPr>
            <p:cNvPr id="8302" name="Google Shape;8302;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4959533" y="3370226"/>
            <a:ext cx="357408" cy="323488"/>
            <a:chOff x="4959533" y="3370226"/>
            <a:chExt cx="357408" cy="323488"/>
          </a:xfrm>
        </p:grpSpPr>
        <p:sp>
          <p:nvSpPr>
            <p:cNvPr id="8307" name="Google Shape;8307;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158637" y="3353074"/>
            <a:ext cx="357056" cy="357408"/>
            <a:chOff x="7158637" y="3353074"/>
            <a:chExt cx="357056" cy="357408"/>
          </a:xfrm>
        </p:grpSpPr>
        <p:sp>
          <p:nvSpPr>
            <p:cNvPr id="8310" name="Google Shape;8310;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0"/>
          <p:cNvGrpSpPr/>
          <p:nvPr/>
        </p:nvGrpSpPr>
        <p:grpSpPr>
          <a:xfrm>
            <a:off x="5508909" y="3371506"/>
            <a:ext cx="358560" cy="319552"/>
            <a:chOff x="5508909" y="3371506"/>
            <a:chExt cx="358560" cy="319552"/>
          </a:xfrm>
        </p:grpSpPr>
        <p:sp>
          <p:nvSpPr>
            <p:cNvPr id="8315" name="Google Shape;8315;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Shape 8328"/>
        <p:cNvGrpSpPr/>
        <p:nvPr/>
      </p:nvGrpSpPr>
      <p:grpSpPr>
        <a:xfrm>
          <a:off x="0" y="0"/>
          <a:ext cx="0" cy="0"/>
          <a:chOff x="0" y="0"/>
          <a:chExt cx="0" cy="0"/>
        </a:xfrm>
      </p:grpSpPr>
      <p:sp>
        <p:nvSpPr>
          <p:cNvPr id="8329" name="Google Shape;8329;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0" name="Google Shape;8330;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61"/>
          <p:cNvGrpSpPr/>
          <p:nvPr/>
        </p:nvGrpSpPr>
        <p:grpSpPr>
          <a:xfrm>
            <a:off x="3303268" y="3817349"/>
            <a:ext cx="346056" cy="345674"/>
            <a:chOff x="3303268" y="3817349"/>
            <a:chExt cx="346056" cy="345674"/>
          </a:xfrm>
        </p:grpSpPr>
        <p:sp>
          <p:nvSpPr>
            <p:cNvPr id="8332" name="Google Shape;8332;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1"/>
          <p:cNvGrpSpPr/>
          <p:nvPr/>
        </p:nvGrpSpPr>
        <p:grpSpPr>
          <a:xfrm>
            <a:off x="3752358" y="3817349"/>
            <a:ext cx="346056" cy="345674"/>
            <a:chOff x="3752358" y="3817349"/>
            <a:chExt cx="346056" cy="345674"/>
          </a:xfrm>
        </p:grpSpPr>
        <p:sp>
          <p:nvSpPr>
            <p:cNvPr id="8337" name="Google Shape;8337;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1"/>
          <p:cNvGrpSpPr/>
          <p:nvPr/>
        </p:nvGrpSpPr>
        <p:grpSpPr>
          <a:xfrm>
            <a:off x="5100008" y="3817349"/>
            <a:ext cx="346024" cy="345674"/>
            <a:chOff x="5100008" y="3817349"/>
            <a:chExt cx="346024" cy="345674"/>
          </a:xfrm>
        </p:grpSpPr>
        <p:sp>
          <p:nvSpPr>
            <p:cNvPr id="8342" name="Google Shape;8342;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5998919" y="3817349"/>
            <a:ext cx="345674" cy="345674"/>
            <a:chOff x="5998919" y="3817349"/>
            <a:chExt cx="345674" cy="345674"/>
          </a:xfrm>
        </p:grpSpPr>
        <p:sp>
          <p:nvSpPr>
            <p:cNvPr id="8346" name="Google Shape;8346;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1"/>
          <p:cNvGrpSpPr/>
          <p:nvPr/>
        </p:nvGrpSpPr>
        <p:grpSpPr>
          <a:xfrm>
            <a:off x="4201447" y="3817349"/>
            <a:ext cx="346024" cy="345674"/>
            <a:chOff x="4201447" y="3817349"/>
            <a:chExt cx="346024" cy="345674"/>
          </a:xfrm>
        </p:grpSpPr>
        <p:sp>
          <p:nvSpPr>
            <p:cNvPr id="8350" name="Google Shape;8350;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1"/>
          <p:cNvGrpSpPr/>
          <p:nvPr/>
        </p:nvGrpSpPr>
        <p:grpSpPr>
          <a:xfrm>
            <a:off x="4650919" y="3817349"/>
            <a:ext cx="346024" cy="345674"/>
            <a:chOff x="4650919" y="3817349"/>
            <a:chExt cx="346024" cy="345674"/>
          </a:xfrm>
        </p:grpSpPr>
        <p:sp>
          <p:nvSpPr>
            <p:cNvPr id="8353" name="Google Shape;8353;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1"/>
          <p:cNvGrpSpPr/>
          <p:nvPr/>
        </p:nvGrpSpPr>
        <p:grpSpPr>
          <a:xfrm>
            <a:off x="5549861" y="3817349"/>
            <a:ext cx="345642" cy="345674"/>
            <a:chOff x="5549861" y="3817349"/>
            <a:chExt cx="345642" cy="345674"/>
          </a:xfrm>
        </p:grpSpPr>
        <p:sp>
          <p:nvSpPr>
            <p:cNvPr id="8357" name="Google Shape;8357;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1"/>
          <p:cNvGrpSpPr/>
          <p:nvPr/>
        </p:nvGrpSpPr>
        <p:grpSpPr>
          <a:xfrm>
            <a:off x="1306445" y="3397829"/>
            <a:ext cx="367255" cy="269855"/>
            <a:chOff x="1306445" y="3397829"/>
            <a:chExt cx="367255" cy="269855"/>
          </a:xfrm>
        </p:grpSpPr>
        <p:sp>
          <p:nvSpPr>
            <p:cNvPr id="8361" name="Google Shape;8361;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1"/>
          <p:cNvGrpSpPr/>
          <p:nvPr/>
        </p:nvGrpSpPr>
        <p:grpSpPr>
          <a:xfrm>
            <a:off x="1781317" y="3391400"/>
            <a:ext cx="367255" cy="282364"/>
            <a:chOff x="1781317" y="3391400"/>
            <a:chExt cx="367255" cy="282364"/>
          </a:xfrm>
        </p:grpSpPr>
        <p:sp>
          <p:nvSpPr>
            <p:cNvPr id="8368" name="Google Shape;8368;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1"/>
          <p:cNvGrpSpPr/>
          <p:nvPr/>
        </p:nvGrpSpPr>
        <p:grpSpPr>
          <a:xfrm>
            <a:off x="3678830" y="3370933"/>
            <a:ext cx="369164" cy="323297"/>
            <a:chOff x="3678830" y="3370933"/>
            <a:chExt cx="369164" cy="323297"/>
          </a:xfrm>
        </p:grpSpPr>
        <p:sp>
          <p:nvSpPr>
            <p:cNvPr id="8375" name="Google Shape;8375;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1"/>
          <p:cNvGrpSpPr/>
          <p:nvPr/>
        </p:nvGrpSpPr>
        <p:grpSpPr>
          <a:xfrm>
            <a:off x="859265" y="3348175"/>
            <a:ext cx="312316" cy="368400"/>
            <a:chOff x="859265" y="3348175"/>
            <a:chExt cx="312316" cy="368400"/>
          </a:xfrm>
        </p:grpSpPr>
        <p:sp>
          <p:nvSpPr>
            <p:cNvPr id="8387" name="Google Shape;8387;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61"/>
          <p:cNvGrpSpPr/>
          <p:nvPr/>
        </p:nvGrpSpPr>
        <p:grpSpPr>
          <a:xfrm>
            <a:off x="2766374" y="3361013"/>
            <a:ext cx="330110" cy="308908"/>
            <a:chOff x="2766264" y="3394042"/>
            <a:chExt cx="294873" cy="275934"/>
          </a:xfrm>
        </p:grpSpPr>
        <p:sp>
          <p:nvSpPr>
            <p:cNvPr id="8394" name="Google Shape;8394;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1"/>
          <p:cNvGrpSpPr/>
          <p:nvPr/>
        </p:nvGrpSpPr>
        <p:grpSpPr>
          <a:xfrm>
            <a:off x="3214972" y="3359188"/>
            <a:ext cx="346406" cy="347552"/>
            <a:chOff x="3214972" y="3359188"/>
            <a:chExt cx="346406" cy="347552"/>
          </a:xfrm>
        </p:grpSpPr>
        <p:sp>
          <p:nvSpPr>
            <p:cNvPr id="8399" name="Google Shape;8399;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1"/>
          <p:cNvGrpSpPr/>
          <p:nvPr/>
        </p:nvGrpSpPr>
        <p:grpSpPr>
          <a:xfrm>
            <a:off x="4629306" y="3409193"/>
            <a:ext cx="367255" cy="244486"/>
            <a:chOff x="4629306" y="3409193"/>
            <a:chExt cx="367255" cy="244486"/>
          </a:xfrm>
        </p:grpSpPr>
        <p:sp>
          <p:nvSpPr>
            <p:cNvPr id="8414" name="Google Shape;8414;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1"/>
          <p:cNvGrpSpPr/>
          <p:nvPr/>
        </p:nvGrpSpPr>
        <p:grpSpPr>
          <a:xfrm>
            <a:off x="4193490" y="3350084"/>
            <a:ext cx="289939" cy="334661"/>
            <a:chOff x="4193490" y="3350084"/>
            <a:chExt cx="289939" cy="334661"/>
          </a:xfrm>
        </p:grpSpPr>
        <p:sp>
          <p:nvSpPr>
            <p:cNvPr id="8425" name="Google Shape;8425;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1"/>
          <p:cNvGrpSpPr/>
          <p:nvPr/>
        </p:nvGrpSpPr>
        <p:grpSpPr>
          <a:xfrm>
            <a:off x="6533281" y="3351230"/>
            <a:ext cx="357037" cy="357005"/>
            <a:chOff x="6533281" y="3351230"/>
            <a:chExt cx="357037" cy="357005"/>
          </a:xfrm>
        </p:grpSpPr>
        <p:sp>
          <p:nvSpPr>
            <p:cNvPr id="8436" name="Google Shape;8436;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1"/>
          <p:cNvGrpSpPr/>
          <p:nvPr/>
        </p:nvGrpSpPr>
        <p:grpSpPr>
          <a:xfrm>
            <a:off x="6058441" y="3351230"/>
            <a:ext cx="357387" cy="357005"/>
            <a:chOff x="6058441" y="3351230"/>
            <a:chExt cx="357387" cy="357005"/>
          </a:xfrm>
        </p:grpSpPr>
        <p:sp>
          <p:nvSpPr>
            <p:cNvPr id="8440" name="Google Shape;8440;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1"/>
          <p:cNvGrpSpPr/>
          <p:nvPr/>
        </p:nvGrpSpPr>
        <p:grpSpPr>
          <a:xfrm>
            <a:off x="7957483" y="3350848"/>
            <a:ext cx="357387" cy="357387"/>
            <a:chOff x="7957483" y="3350848"/>
            <a:chExt cx="357387" cy="357387"/>
          </a:xfrm>
        </p:grpSpPr>
        <p:sp>
          <p:nvSpPr>
            <p:cNvPr id="8443" name="Google Shape;8443;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1"/>
          <p:cNvGrpSpPr/>
          <p:nvPr/>
        </p:nvGrpSpPr>
        <p:grpSpPr>
          <a:xfrm>
            <a:off x="7007771" y="3351230"/>
            <a:ext cx="357387" cy="357005"/>
            <a:chOff x="7007771" y="3351230"/>
            <a:chExt cx="357387" cy="357005"/>
          </a:xfrm>
        </p:grpSpPr>
        <p:sp>
          <p:nvSpPr>
            <p:cNvPr id="8447" name="Google Shape;8447;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1"/>
          <p:cNvGrpSpPr/>
          <p:nvPr/>
        </p:nvGrpSpPr>
        <p:grpSpPr>
          <a:xfrm>
            <a:off x="5108729" y="3351230"/>
            <a:ext cx="357005" cy="357005"/>
            <a:chOff x="5108729" y="3351230"/>
            <a:chExt cx="357005" cy="357005"/>
          </a:xfrm>
        </p:grpSpPr>
        <p:sp>
          <p:nvSpPr>
            <p:cNvPr id="8453" name="Google Shape;8453;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1"/>
          <p:cNvGrpSpPr/>
          <p:nvPr/>
        </p:nvGrpSpPr>
        <p:grpSpPr>
          <a:xfrm>
            <a:off x="5583569" y="3351230"/>
            <a:ext cx="357419" cy="357005"/>
            <a:chOff x="5583569" y="3351230"/>
            <a:chExt cx="357419" cy="357005"/>
          </a:xfrm>
        </p:grpSpPr>
        <p:sp>
          <p:nvSpPr>
            <p:cNvPr id="8456" name="Google Shape;8456;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1"/>
          <p:cNvGrpSpPr/>
          <p:nvPr/>
        </p:nvGrpSpPr>
        <p:grpSpPr>
          <a:xfrm>
            <a:off x="7482229" y="3351230"/>
            <a:ext cx="357419" cy="357005"/>
            <a:chOff x="7482229" y="3351230"/>
            <a:chExt cx="357419" cy="357005"/>
          </a:xfrm>
        </p:grpSpPr>
        <p:sp>
          <p:nvSpPr>
            <p:cNvPr id="8459" name="Google Shape;8459;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3764485" y="2890682"/>
            <a:ext cx="222874" cy="345737"/>
            <a:chOff x="3764485" y="2890682"/>
            <a:chExt cx="222874" cy="345737"/>
          </a:xfrm>
        </p:grpSpPr>
        <p:sp>
          <p:nvSpPr>
            <p:cNvPr id="8465" name="Google Shape;8465;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1"/>
          <p:cNvGrpSpPr/>
          <p:nvPr/>
        </p:nvGrpSpPr>
        <p:grpSpPr>
          <a:xfrm>
            <a:off x="2238616" y="2908131"/>
            <a:ext cx="422596" cy="310382"/>
            <a:chOff x="2278533" y="2937377"/>
            <a:chExt cx="346788" cy="254704"/>
          </a:xfrm>
        </p:grpSpPr>
        <p:sp>
          <p:nvSpPr>
            <p:cNvPr id="8469" name="Google Shape;8469;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61"/>
          <p:cNvGrpSpPr/>
          <p:nvPr/>
        </p:nvGrpSpPr>
        <p:grpSpPr>
          <a:xfrm>
            <a:off x="1836637" y="2891510"/>
            <a:ext cx="286152" cy="346438"/>
            <a:chOff x="1836637" y="2891510"/>
            <a:chExt cx="286152" cy="346438"/>
          </a:xfrm>
        </p:grpSpPr>
        <p:sp>
          <p:nvSpPr>
            <p:cNvPr id="8473" name="Google Shape;8473;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1"/>
          <p:cNvGrpSpPr/>
          <p:nvPr/>
        </p:nvGrpSpPr>
        <p:grpSpPr>
          <a:xfrm>
            <a:off x="5585861" y="2905929"/>
            <a:ext cx="379764" cy="337684"/>
            <a:chOff x="5585861" y="2905929"/>
            <a:chExt cx="379764" cy="337684"/>
          </a:xfrm>
        </p:grpSpPr>
        <p:sp>
          <p:nvSpPr>
            <p:cNvPr id="8477" name="Google Shape;8477;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1"/>
          <p:cNvGrpSpPr/>
          <p:nvPr/>
        </p:nvGrpSpPr>
        <p:grpSpPr>
          <a:xfrm>
            <a:off x="1327676" y="2910480"/>
            <a:ext cx="347934" cy="310024"/>
            <a:chOff x="1327676" y="2910480"/>
            <a:chExt cx="347934" cy="310024"/>
          </a:xfrm>
        </p:grpSpPr>
        <p:sp>
          <p:nvSpPr>
            <p:cNvPr id="8482" name="Google Shape;8482;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1"/>
          <p:cNvGrpSpPr/>
          <p:nvPr/>
        </p:nvGrpSpPr>
        <p:grpSpPr>
          <a:xfrm>
            <a:off x="2753401" y="2869564"/>
            <a:ext cx="382828" cy="358601"/>
            <a:chOff x="2753373" y="2902523"/>
            <a:chExt cx="347552" cy="325557"/>
          </a:xfrm>
        </p:grpSpPr>
        <p:sp>
          <p:nvSpPr>
            <p:cNvPr id="8489" name="Google Shape;8489;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1"/>
          <p:cNvGrpSpPr/>
          <p:nvPr/>
        </p:nvGrpSpPr>
        <p:grpSpPr>
          <a:xfrm>
            <a:off x="849016" y="2903255"/>
            <a:ext cx="356655" cy="335425"/>
            <a:chOff x="849016" y="2903255"/>
            <a:chExt cx="356655" cy="335425"/>
          </a:xfrm>
        </p:grpSpPr>
        <p:sp>
          <p:nvSpPr>
            <p:cNvPr id="8496" name="Google Shape;8496;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1"/>
          <p:cNvGrpSpPr/>
          <p:nvPr/>
        </p:nvGrpSpPr>
        <p:grpSpPr>
          <a:xfrm>
            <a:off x="4210933" y="2926777"/>
            <a:ext cx="280072" cy="275520"/>
            <a:chOff x="4210933" y="2926777"/>
            <a:chExt cx="280072" cy="275520"/>
          </a:xfrm>
        </p:grpSpPr>
        <p:sp>
          <p:nvSpPr>
            <p:cNvPr id="8508" name="Google Shape;8508;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1"/>
          <p:cNvGrpSpPr/>
          <p:nvPr/>
        </p:nvGrpSpPr>
        <p:grpSpPr>
          <a:xfrm>
            <a:off x="4667216" y="2915382"/>
            <a:ext cx="320273" cy="318395"/>
            <a:chOff x="4667216" y="2915382"/>
            <a:chExt cx="320273" cy="318395"/>
          </a:xfrm>
        </p:grpSpPr>
        <p:sp>
          <p:nvSpPr>
            <p:cNvPr id="8522" name="Google Shape;8522;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5170480" y="2934639"/>
            <a:ext cx="261929" cy="280550"/>
            <a:chOff x="5170480" y="2934639"/>
            <a:chExt cx="261929" cy="280550"/>
          </a:xfrm>
        </p:grpSpPr>
        <p:sp>
          <p:nvSpPr>
            <p:cNvPr id="8527" name="Google Shape;8527;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6069423" y="2891892"/>
            <a:ext cx="362321" cy="364231"/>
            <a:chOff x="6069423" y="2891892"/>
            <a:chExt cx="362321" cy="364231"/>
          </a:xfrm>
        </p:grpSpPr>
        <p:sp>
          <p:nvSpPr>
            <p:cNvPr id="8535" name="Google Shape;8535;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1"/>
          <p:cNvGrpSpPr/>
          <p:nvPr/>
        </p:nvGrpSpPr>
        <p:grpSpPr>
          <a:xfrm>
            <a:off x="6571955" y="2919170"/>
            <a:ext cx="308878" cy="311170"/>
            <a:chOff x="6571955" y="2919170"/>
            <a:chExt cx="308878" cy="311170"/>
          </a:xfrm>
        </p:grpSpPr>
        <p:sp>
          <p:nvSpPr>
            <p:cNvPr id="8542" name="Google Shape;8542;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1"/>
          <p:cNvGrpSpPr/>
          <p:nvPr/>
        </p:nvGrpSpPr>
        <p:grpSpPr>
          <a:xfrm>
            <a:off x="7500054" y="2934735"/>
            <a:ext cx="350576" cy="280454"/>
            <a:chOff x="7500054" y="2934735"/>
            <a:chExt cx="350576" cy="280454"/>
          </a:xfrm>
        </p:grpSpPr>
        <p:sp>
          <p:nvSpPr>
            <p:cNvPr id="8553" name="Google Shape;8553;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1"/>
          <p:cNvGrpSpPr/>
          <p:nvPr/>
        </p:nvGrpSpPr>
        <p:grpSpPr>
          <a:xfrm>
            <a:off x="7024430" y="2874662"/>
            <a:ext cx="332012" cy="355454"/>
            <a:chOff x="7055134" y="2919170"/>
            <a:chExt cx="290321" cy="310820"/>
          </a:xfrm>
        </p:grpSpPr>
        <p:sp>
          <p:nvSpPr>
            <p:cNvPr id="8562" name="Google Shape;8562;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1"/>
          <p:cNvGrpSpPr/>
          <p:nvPr/>
        </p:nvGrpSpPr>
        <p:grpSpPr>
          <a:xfrm>
            <a:off x="7985143" y="2900613"/>
            <a:ext cx="330109" cy="347552"/>
            <a:chOff x="7985143" y="2900613"/>
            <a:chExt cx="330109" cy="347552"/>
          </a:xfrm>
        </p:grpSpPr>
        <p:sp>
          <p:nvSpPr>
            <p:cNvPr id="8577" name="Google Shape;8577;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1"/>
          <p:cNvGrpSpPr/>
          <p:nvPr/>
        </p:nvGrpSpPr>
        <p:grpSpPr>
          <a:xfrm>
            <a:off x="7990840" y="2435226"/>
            <a:ext cx="354363" cy="353631"/>
            <a:chOff x="7990840" y="2435226"/>
            <a:chExt cx="354363" cy="353631"/>
          </a:xfrm>
        </p:grpSpPr>
        <p:sp>
          <p:nvSpPr>
            <p:cNvPr id="8586" name="Google Shape;8586;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1"/>
          <p:cNvGrpSpPr/>
          <p:nvPr/>
        </p:nvGrpSpPr>
        <p:grpSpPr>
          <a:xfrm>
            <a:off x="1817317" y="2480330"/>
            <a:ext cx="350958" cy="263043"/>
            <a:chOff x="1817317" y="2480330"/>
            <a:chExt cx="350958" cy="263043"/>
          </a:xfrm>
        </p:grpSpPr>
        <p:sp>
          <p:nvSpPr>
            <p:cNvPr id="8590" name="Google Shape;8590;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1341727" y="2483349"/>
            <a:ext cx="419913" cy="308109"/>
            <a:chOff x="1341727" y="2483349"/>
            <a:chExt cx="419913" cy="308109"/>
          </a:xfrm>
        </p:grpSpPr>
        <p:sp>
          <p:nvSpPr>
            <p:cNvPr id="8596" name="Google Shape;8596;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1"/>
          <p:cNvGrpSpPr/>
          <p:nvPr/>
        </p:nvGrpSpPr>
        <p:grpSpPr>
          <a:xfrm>
            <a:off x="854332" y="2447736"/>
            <a:ext cx="376358" cy="330109"/>
            <a:chOff x="854332" y="2447736"/>
            <a:chExt cx="376358" cy="330109"/>
          </a:xfrm>
        </p:grpSpPr>
        <p:sp>
          <p:nvSpPr>
            <p:cNvPr id="8600" name="Google Shape;8600;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1"/>
          <p:cNvGrpSpPr/>
          <p:nvPr/>
        </p:nvGrpSpPr>
        <p:grpSpPr>
          <a:xfrm>
            <a:off x="4206763" y="2450951"/>
            <a:ext cx="322151" cy="322374"/>
            <a:chOff x="4206763" y="2450951"/>
            <a:chExt cx="322151" cy="322374"/>
          </a:xfrm>
        </p:grpSpPr>
        <p:sp>
          <p:nvSpPr>
            <p:cNvPr id="8609" name="Google Shape;8609;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1"/>
          <p:cNvGrpSpPr/>
          <p:nvPr/>
        </p:nvGrpSpPr>
        <p:grpSpPr>
          <a:xfrm>
            <a:off x="7528096" y="2450059"/>
            <a:ext cx="327976" cy="324316"/>
            <a:chOff x="7528096" y="2450059"/>
            <a:chExt cx="327976" cy="324316"/>
          </a:xfrm>
        </p:grpSpPr>
        <p:sp>
          <p:nvSpPr>
            <p:cNvPr id="8612" name="Google Shape;8612;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7077129" y="2512542"/>
            <a:ext cx="282364" cy="198619"/>
            <a:chOff x="7077129" y="2512542"/>
            <a:chExt cx="282364" cy="198619"/>
          </a:xfrm>
        </p:grpSpPr>
        <p:sp>
          <p:nvSpPr>
            <p:cNvPr id="8618" name="Google Shape;8618;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1"/>
          <p:cNvGrpSpPr/>
          <p:nvPr/>
        </p:nvGrpSpPr>
        <p:grpSpPr>
          <a:xfrm>
            <a:off x="3725461" y="2444712"/>
            <a:ext cx="334279" cy="334661"/>
            <a:chOff x="3725461" y="2444712"/>
            <a:chExt cx="334279" cy="334661"/>
          </a:xfrm>
        </p:grpSpPr>
        <p:sp>
          <p:nvSpPr>
            <p:cNvPr id="8625" name="Google Shape;8625;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1"/>
          <p:cNvGrpSpPr/>
          <p:nvPr/>
        </p:nvGrpSpPr>
        <p:grpSpPr>
          <a:xfrm>
            <a:off x="6577238" y="2457221"/>
            <a:ext cx="332019" cy="310788"/>
            <a:chOff x="6577238" y="2457221"/>
            <a:chExt cx="332019" cy="310788"/>
          </a:xfrm>
        </p:grpSpPr>
        <p:sp>
          <p:nvSpPr>
            <p:cNvPr id="8633" name="Google Shape;8633;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2818561" y="2439778"/>
            <a:ext cx="247892" cy="346024"/>
            <a:chOff x="2818561" y="2439778"/>
            <a:chExt cx="247892" cy="346024"/>
          </a:xfrm>
        </p:grpSpPr>
        <p:sp>
          <p:nvSpPr>
            <p:cNvPr id="8640" name="Google Shape;8640;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1"/>
          <p:cNvGrpSpPr/>
          <p:nvPr/>
        </p:nvGrpSpPr>
        <p:grpSpPr>
          <a:xfrm>
            <a:off x="3207778" y="2474632"/>
            <a:ext cx="419933" cy="275170"/>
            <a:chOff x="3207778" y="2474632"/>
            <a:chExt cx="419933" cy="275170"/>
          </a:xfrm>
        </p:grpSpPr>
        <p:sp>
          <p:nvSpPr>
            <p:cNvPr id="8653" name="Google Shape;8653;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1"/>
          <p:cNvGrpSpPr/>
          <p:nvPr/>
        </p:nvGrpSpPr>
        <p:grpSpPr>
          <a:xfrm>
            <a:off x="6099375" y="2456075"/>
            <a:ext cx="337684" cy="314194"/>
            <a:chOff x="6099375" y="2456075"/>
            <a:chExt cx="337684" cy="314194"/>
          </a:xfrm>
        </p:grpSpPr>
        <p:sp>
          <p:nvSpPr>
            <p:cNvPr id="8668" name="Google Shape;8668;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2312623" y="2468584"/>
            <a:ext cx="312698" cy="286534"/>
            <a:chOff x="2312623" y="2468584"/>
            <a:chExt cx="312698" cy="286534"/>
          </a:xfrm>
        </p:grpSpPr>
        <p:sp>
          <p:nvSpPr>
            <p:cNvPr id="8671" name="Google Shape;8671;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5618805" y="2440924"/>
            <a:ext cx="345292" cy="342618"/>
            <a:chOff x="5618805" y="2440924"/>
            <a:chExt cx="345292" cy="342618"/>
          </a:xfrm>
        </p:grpSpPr>
        <p:sp>
          <p:nvSpPr>
            <p:cNvPr id="8675" name="Google Shape;8675;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4653179" y="2446590"/>
            <a:ext cx="377886" cy="331255"/>
            <a:chOff x="4653179" y="2446590"/>
            <a:chExt cx="377886" cy="331255"/>
          </a:xfrm>
        </p:grpSpPr>
        <p:sp>
          <p:nvSpPr>
            <p:cNvPr id="8681" name="Google Shape;8681;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1"/>
          <p:cNvGrpSpPr/>
          <p:nvPr/>
        </p:nvGrpSpPr>
        <p:grpSpPr>
          <a:xfrm>
            <a:off x="5184517" y="2459481"/>
            <a:ext cx="252062" cy="305122"/>
            <a:chOff x="5184517" y="2459481"/>
            <a:chExt cx="252062" cy="305122"/>
          </a:xfrm>
        </p:grpSpPr>
        <p:sp>
          <p:nvSpPr>
            <p:cNvPr id="8686" name="Google Shape;8686;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1"/>
          <p:cNvGrpSpPr/>
          <p:nvPr/>
        </p:nvGrpSpPr>
        <p:grpSpPr>
          <a:xfrm>
            <a:off x="6155459" y="1969108"/>
            <a:ext cx="249770" cy="363849"/>
            <a:chOff x="6155459" y="1969108"/>
            <a:chExt cx="249770" cy="363849"/>
          </a:xfrm>
        </p:grpSpPr>
        <p:sp>
          <p:nvSpPr>
            <p:cNvPr id="8694" name="Google Shape;8694;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2280029" y="1970604"/>
            <a:ext cx="353631" cy="354395"/>
            <a:chOff x="2280029" y="1970604"/>
            <a:chExt cx="353631" cy="354395"/>
          </a:xfrm>
        </p:grpSpPr>
        <p:sp>
          <p:nvSpPr>
            <p:cNvPr id="8704" name="Google Shape;8704;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8065100" y="2000174"/>
            <a:ext cx="255086" cy="301685"/>
            <a:chOff x="8065100" y="2000174"/>
            <a:chExt cx="255086" cy="301685"/>
          </a:xfrm>
        </p:grpSpPr>
        <p:sp>
          <p:nvSpPr>
            <p:cNvPr id="8709" name="Google Shape;8709;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6633705" y="1969108"/>
            <a:ext cx="249420" cy="363849"/>
            <a:chOff x="6633705" y="1969108"/>
            <a:chExt cx="249420" cy="363849"/>
          </a:xfrm>
        </p:grpSpPr>
        <p:sp>
          <p:nvSpPr>
            <p:cNvPr id="8714" name="Google Shape;8714;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1"/>
          <p:cNvGrpSpPr/>
          <p:nvPr/>
        </p:nvGrpSpPr>
        <p:grpSpPr>
          <a:xfrm>
            <a:off x="5211031" y="1969108"/>
            <a:ext cx="226661" cy="363467"/>
            <a:chOff x="5211031" y="1969108"/>
            <a:chExt cx="226661" cy="363467"/>
          </a:xfrm>
        </p:grpSpPr>
        <p:sp>
          <p:nvSpPr>
            <p:cNvPr id="8723" name="Google Shape;8723;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12952" y="1970604"/>
            <a:ext cx="354363" cy="354395"/>
            <a:chOff x="3712952" y="1970604"/>
            <a:chExt cx="354363" cy="354395"/>
          </a:xfrm>
        </p:grpSpPr>
        <p:sp>
          <p:nvSpPr>
            <p:cNvPr id="8726" name="Google Shape;8726;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1"/>
          <p:cNvGrpSpPr/>
          <p:nvPr/>
        </p:nvGrpSpPr>
        <p:grpSpPr>
          <a:xfrm>
            <a:off x="3235438" y="1970604"/>
            <a:ext cx="354363" cy="354745"/>
            <a:chOff x="3235438" y="1970604"/>
            <a:chExt cx="354363" cy="354745"/>
          </a:xfrm>
        </p:grpSpPr>
        <p:sp>
          <p:nvSpPr>
            <p:cNvPr id="8736" name="Google Shape;8736;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1329585" y="1989925"/>
            <a:ext cx="341472" cy="335074"/>
            <a:chOff x="1329585" y="1989925"/>
            <a:chExt cx="341472" cy="335074"/>
          </a:xfrm>
        </p:grpSpPr>
        <p:sp>
          <p:nvSpPr>
            <p:cNvPr id="8750" name="Google Shape;8750;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61"/>
          <p:cNvGrpSpPr/>
          <p:nvPr/>
        </p:nvGrpSpPr>
        <p:grpSpPr>
          <a:xfrm>
            <a:off x="5591871" y="1989906"/>
            <a:ext cx="416649" cy="325597"/>
            <a:chOff x="5626763" y="2013829"/>
            <a:chExt cx="351722" cy="274788"/>
          </a:xfrm>
        </p:grpSpPr>
        <p:sp>
          <p:nvSpPr>
            <p:cNvPr id="8754" name="Google Shape;8754;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7576605" y="1983877"/>
            <a:ext cx="276698" cy="333133"/>
            <a:chOff x="7576605" y="1983877"/>
            <a:chExt cx="276698" cy="333133"/>
          </a:xfrm>
        </p:grpSpPr>
        <p:sp>
          <p:nvSpPr>
            <p:cNvPr id="8765" name="Google Shape;8765;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1"/>
          <p:cNvGrpSpPr/>
          <p:nvPr/>
        </p:nvGrpSpPr>
        <p:grpSpPr>
          <a:xfrm>
            <a:off x="853568" y="1975538"/>
            <a:ext cx="337334" cy="353599"/>
            <a:chOff x="853568" y="1975538"/>
            <a:chExt cx="337334" cy="353599"/>
          </a:xfrm>
        </p:grpSpPr>
        <p:sp>
          <p:nvSpPr>
            <p:cNvPr id="8768" name="Google Shape;8768;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1"/>
          <p:cNvGrpSpPr/>
          <p:nvPr/>
        </p:nvGrpSpPr>
        <p:grpSpPr>
          <a:xfrm>
            <a:off x="2770052" y="2009628"/>
            <a:ext cx="327085" cy="277080"/>
            <a:chOff x="2770052" y="2009628"/>
            <a:chExt cx="327085" cy="277080"/>
          </a:xfrm>
        </p:grpSpPr>
        <p:sp>
          <p:nvSpPr>
            <p:cNvPr id="8773" name="Google Shape;8773;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5" name="Google Shape;8775;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61"/>
          <p:cNvGrpSpPr/>
          <p:nvPr/>
        </p:nvGrpSpPr>
        <p:grpSpPr>
          <a:xfrm>
            <a:off x="4195399" y="1970604"/>
            <a:ext cx="344878" cy="343573"/>
            <a:chOff x="4195399" y="1970604"/>
            <a:chExt cx="344878" cy="343573"/>
          </a:xfrm>
        </p:grpSpPr>
        <p:sp>
          <p:nvSpPr>
            <p:cNvPr id="8777" name="Google Shape;8777;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1"/>
          <p:cNvGrpSpPr/>
          <p:nvPr/>
        </p:nvGrpSpPr>
        <p:grpSpPr>
          <a:xfrm>
            <a:off x="4674791" y="1977447"/>
            <a:ext cx="344528" cy="344114"/>
            <a:chOff x="4674791" y="1977447"/>
            <a:chExt cx="344528" cy="344114"/>
          </a:xfrm>
        </p:grpSpPr>
        <p:sp>
          <p:nvSpPr>
            <p:cNvPr id="8782" name="Google Shape;8782;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1"/>
          <p:cNvGrpSpPr/>
          <p:nvPr/>
        </p:nvGrpSpPr>
        <p:grpSpPr>
          <a:xfrm>
            <a:off x="6083810" y="1547297"/>
            <a:ext cx="382819" cy="310788"/>
            <a:chOff x="6083810" y="1547297"/>
            <a:chExt cx="382819" cy="310788"/>
          </a:xfrm>
        </p:grpSpPr>
        <p:sp>
          <p:nvSpPr>
            <p:cNvPr id="8809" name="Google Shape;8809;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1"/>
          <p:cNvGrpSpPr/>
          <p:nvPr/>
        </p:nvGrpSpPr>
        <p:grpSpPr>
          <a:xfrm>
            <a:off x="6558300" y="1538193"/>
            <a:ext cx="382788" cy="328613"/>
            <a:chOff x="6558300" y="1538193"/>
            <a:chExt cx="382788" cy="328613"/>
          </a:xfrm>
        </p:grpSpPr>
        <p:sp>
          <p:nvSpPr>
            <p:cNvPr id="8828" name="Google Shape;8828;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1"/>
          <p:cNvGrpSpPr/>
          <p:nvPr/>
        </p:nvGrpSpPr>
        <p:grpSpPr>
          <a:xfrm>
            <a:off x="5194002" y="1511297"/>
            <a:ext cx="259605" cy="346024"/>
            <a:chOff x="5194002" y="1511297"/>
            <a:chExt cx="259605" cy="346024"/>
          </a:xfrm>
        </p:grpSpPr>
        <p:sp>
          <p:nvSpPr>
            <p:cNvPr id="8831" name="Google Shape;8831;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1"/>
          <p:cNvGrpSpPr/>
          <p:nvPr/>
        </p:nvGrpSpPr>
        <p:grpSpPr>
          <a:xfrm>
            <a:off x="1394741" y="1512061"/>
            <a:ext cx="252444" cy="351722"/>
            <a:chOff x="1394741" y="1512061"/>
            <a:chExt cx="252444" cy="351722"/>
          </a:xfrm>
        </p:grpSpPr>
        <p:sp>
          <p:nvSpPr>
            <p:cNvPr id="8836" name="Google Shape;8836;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1"/>
          <p:cNvGrpSpPr/>
          <p:nvPr/>
        </p:nvGrpSpPr>
        <p:grpSpPr>
          <a:xfrm>
            <a:off x="855096" y="1504485"/>
            <a:ext cx="380910" cy="339594"/>
            <a:chOff x="855096" y="1504485"/>
            <a:chExt cx="380910" cy="339594"/>
          </a:xfrm>
        </p:grpSpPr>
        <p:sp>
          <p:nvSpPr>
            <p:cNvPr id="8854" name="Google Shape;8854;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1"/>
          <p:cNvGrpSpPr/>
          <p:nvPr/>
        </p:nvGrpSpPr>
        <p:grpSpPr>
          <a:xfrm>
            <a:off x="1819576" y="1511679"/>
            <a:ext cx="352103" cy="352103"/>
            <a:chOff x="1819576" y="1511679"/>
            <a:chExt cx="352103" cy="352103"/>
          </a:xfrm>
        </p:grpSpPr>
        <p:sp>
          <p:nvSpPr>
            <p:cNvPr id="8860" name="Google Shape;8860;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1"/>
          <p:cNvGrpSpPr/>
          <p:nvPr/>
        </p:nvGrpSpPr>
        <p:grpSpPr>
          <a:xfrm>
            <a:off x="5621097" y="1500761"/>
            <a:ext cx="371424" cy="355446"/>
            <a:chOff x="5621097" y="1500761"/>
            <a:chExt cx="371424" cy="355446"/>
          </a:xfrm>
        </p:grpSpPr>
        <p:sp>
          <p:nvSpPr>
            <p:cNvPr id="8865" name="Google Shape;8865;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1"/>
          <p:cNvGrpSpPr/>
          <p:nvPr/>
        </p:nvGrpSpPr>
        <p:grpSpPr>
          <a:xfrm>
            <a:off x="4670239" y="1541599"/>
            <a:ext cx="359679" cy="321833"/>
            <a:chOff x="4670239" y="1541599"/>
            <a:chExt cx="359679" cy="321833"/>
          </a:xfrm>
        </p:grpSpPr>
        <p:sp>
          <p:nvSpPr>
            <p:cNvPr id="8868" name="Google Shape;8868;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1"/>
          <p:cNvGrpSpPr/>
          <p:nvPr/>
        </p:nvGrpSpPr>
        <p:grpSpPr>
          <a:xfrm>
            <a:off x="4212429" y="1502385"/>
            <a:ext cx="321037" cy="353822"/>
            <a:chOff x="4212429" y="1502385"/>
            <a:chExt cx="321037" cy="353822"/>
          </a:xfrm>
        </p:grpSpPr>
        <p:sp>
          <p:nvSpPr>
            <p:cNvPr id="8874" name="Google Shape;8874;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2302788" y="1505981"/>
            <a:ext cx="336188" cy="335425"/>
            <a:chOff x="2302788" y="1505981"/>
            <a:chExt cx="336188" cy="335425"/>
          </a:xfrm>
        </p:grpSpPr>
        <p:sp>
          <p:nvSpPr>
            <p:cNvPr id="8879" name="Google Shape;8879;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2780301" y="1521896"/>
            <a:ext cx="333133" cy="321037"/>
            <a:chOff x="2780301" y="1521896"/>
            <a:chExt cx="333133" cy="321037"/>
          </a:xfrm>
        </p:grpSpPr>
        <p:sp>
          <p:nvSpPr>
            <p:cNvPr id="8897" name="Google Shape;8897;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0" name="Google Shape;8920;p61"/>
          <p:cNvGrpSpPr/>
          <p:nvPr/>
        </p:nvGrpSpPr>
        <p:grpSpPr>
          <a:xfrm>
            <a:off x="3316159" y="1515085"/>
            <a:ext cx="211892" cy="339594"/>
            <a:chOff x="3316159" y="1515085"/>
            <a:chExt cx="211892" cy="339594"/>
          </a:xfrm>
        </p:grpSpPr>
        <p:sp>
          <p:nvSpPr>
            <p:cNvPr id="8921" name="Google Shape;8921;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1"/>
          <p:cNvGrpSpPr/>
          <p:nvPr/>
        </p:nvGrpSpPr>
        <p:grpSpPr>
          <a:xfrm>
            <a:off x="3716358" y="1544655"/>
            <a:ext cx="361971" cy="314958"/>
            <a:chOff x="3716358" y="1544655"/>
            <a:chExt cx="361971" cy="314958"/>
          </a:xfrm>
        </p:grpSpPr>
        <p:sp>
          <p:nvSpPr>
            <p:cNvPr id="8928" name="Google Shape;8928;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1"/>
            <p:cNvGrpSpPr/>
            <p:nvPr/>
          </p:nvGrpSpPr>
          <p:grpSpPr>
            <a:xfrm>
              <a:off x="3716358" y="1544655"/>
              <a:ext cx="361971" cy="314958"/>
              <a:chOff x="3716358" y="1544655"/>
              <a:chExt cx="361971" cy="314958"/>
            </a:xfrm>
          </p:grpSpPr>
          <p:sp>
            <p:nvSpPr>
              <p:cNvPr id="8934" name="Google Shape;8934;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61"/>
          <p:cNvGrpSpPr/>
          <p:nvPr/>
        </p:nvGrpSpPr>
        <p:grpSpPr>
          <a:xfrm>
            <a:off x="7011924" y="1557552"/>
            <a:ext cx="499533" cy="305136"/>
            <a:chOff x="7009649" y="1541981"/>
            <a:chExt cx="524940" cy="320655"/>
          </a:xfrm>
        </p:grpSpPr>
        <p:sp>
          <p:nvSpPr>
            <p:cNvPr id="8940" name="Google Shape;8940;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1"/>
          <p:cNvGrpSpPr/>
          <p:nvPr/>
        </p:nvGrpSpPr>
        <p:grpSpPr>
          <a:xfrm>
            <a:off x="8034034" y="1518109"/>
            <a:ext cx="282746" cy="340358"/>
            <a:chOff x="8034034" y="1518109"/>
            <a:chExt cx="282746" cy="340358"/>
          </a:xfrm>
        </p:grpSpPr>
        <p:sp>
          <p:nvSpPr>
            <p:cNvPr id="8949" name="Google Shape;8949;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1"/>
          <p:cNvGrpSpPr/>
          <p:nvPr/>
        </p:nvGrpSpPr>
        <p:grpSpPr>
          <a:xfrm>
            <a:off x="7582302" y="1499934"/>
            <a:ext cx="369133" cy="360411"/>
            <a:chOff x="7582302" y="1499934"/>
            <a:chExt cx="369133" cy="360411"/>
          </a:xfrm>
        </p:grpSpPr>
        <p:sp>
          <p:nvSpPr>
            <p:cNvPr id="8954" name="Google Shape;8954;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Shape 818"/>
        <p:cNvGrpSpPr/>
        <p:nvPr/>
      </p:nvGrpSpPr>
      <p:grpSpPr>
        <a:xfrm>
          <a:off x="0" y="0"/>
          <a:ext cx="0" cy="0"/>
          <a:chOff x="0" y="0"/>
          <a:chExt cx="0" cy="0"/>
        </a:xfrm>
      </p:grpSpPr>
      <p:sp>
        <p:nvSpPr>
          <p:cNvPr id="819" name="Google Shape;819;p43"/>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SUCCESS RATE</a:t>
            </a:r>
            <a:endParaRPr/>
          </a:p>
        </p:txBody>
      </p:sp>
      <p:sp>
        <p:nvSpPr>
          <p:cNvPr id="820" name="Google Shape;820;p43"/>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WITHOUT SECONDARY EFFECTS</a:t>
            </a:r>
            <a:endParaRPr/>
          </a:p>
        </p:txBody>
      </p:sp>
      <p:sp>
        <p:nvSpPr>
          <p:cNvPr id="821" name="Google Shape;821;p43"/>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PATIENTS CURED</a:t>
            </a:r>
            <a:endParaRPr/>
          </a:p>
        </p:txBody>
      </p:sp>
      <p:sp>
        <p:nvSpPr>
          <p:cNvPr id="822" name="Google Shape;822;p43"/>
          <p:cNvSpPr txBox="1">
            <a:spLocks noGrp="1"/>
          </p:cNvSpPr>
          <p:nvPr>
            <p:ph type="title" idx="2"/>
          </p:nvPr>
        </p:nvSpPr>
        <p:spPr>
          <a:xfrm>
            <a:off x="2517684" y="170056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75%</a:t>
            </a:r>
            <a:endParaRPr/>
          </a:p>
        </p:txBody>
      </p:sp>
      <p:sp>
        <p:nvSpPr>
          <p:cNvPr id="823" name="Google Shape;823;p43"/>
          <p:cNvSpPr txBox="1">
            <a:spLocks noGrp="1"/>
          </p:cNvSpPr>
          <p:nvPr>
            <p:ph type="title" idx="4"/>
          </p:nvPr>
        </p:nvSpPr>
        <p:spPr>
          <a:xfrm>
            <a:off x="4965309" y="2925335"/>
            <a:ext cx="1753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97%</a:t>
            </a:r>
            <a:endParaRPr/>
          </a:p>
        </p:txBody>
      </p:sp>
      <p:sp>
        <p:nvSpPr>
          <p:cNvPr id="824" name="Google Shape;824;p43"/>
          <p:cNvSpPr/>
          <p:nvPr/>
        </p:nvSpPr>
        <p:spPr>
          <a:xfrm>
            <a:off x="-4100" y="1367525"/>
            <a:ext cx="4576347" cy="24220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pic>
        <p:nvPicPr>
          <p:cNvPr id="825" name="Google Shape;825;p43"/>
          <p:cNvPicPr preferRelativeResize="0"/>
          <p:nvPr/>
        </p:nvPicPr>
        <p:blipFill>
          <a:blip r:embed="rId3">
            <a:alphaModFix/>
          </a:blip>
          <a:stretch>
            <a:fillRect/>
          </a:stretch>
        </p:blipFill>
        <p:spPr>
          <a:xfrm rot="-3770803">
            <a:off x="3956136" y="2979224"/>
            <a:ext cx="931277" cy="735100"/>
          </a:xfrm>
          <a:prstGeom prst="rect">
            <a:avLst/>
          </a:prstGeom>
          <a:noFill/>
          <a:ln>
            <a:noFill/>
          </a:ln>
        </p:spPr>
      </p:pic>
      <p:pic>
        <p:nvPicPr>
          <p:cNvPr id="826" name="Google Shape;826;p43"/>
          <p:cNvPicPr preferRelativeResize="0"/>
          <p:nvPr/>
        </p:nvPicPr>
        <p:blipFill>
          <a:blip r:embed="rId4">
            <a:alphaModFix/>
          </a:blip>
          <a:stretch>
            <a:fillRect/>
          </a:stretch>
        </p:blipFill>
        <p:spPr>
          <a:xfrm>
            <a:off x="4303567" y="1716098"/>
            <a:ext cx="926875" cy="860050"/>
          </a:xfrm>
          <a:prstGeom prst="rect">
            <a:avLst/>
          </a:prstGeom>
          <a:noFill/>
          <a:ln>
            <a:noFill/>
          </a:ln>
        </p:spPr>
      </p:pic>
      <p:sp>
        <p:nvSpPr>
          <p:cNvPr id="827" name="Google Shape;827;p43"/>
          <p:cNvSpPr/>
          <p:nvPr/>
        </p:nvSpPr>
        <p:spPr>
          <a:xfrm rot="10800000">
            <a:off x="4569778" y="3696710"/>
            <a:ext cx="4576347" cy="39234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Shape 8962"/>
        <p:cNvGrpSpPr/>
        <p:nvPr/>
      </p:nvGrpSpPr>
      <p:grpSpPr>
        <a:xfrm>
          <a:off x="0" y="0"/>
          <a:ext cx="0" cy="0"/>
          <a:chOff x="0" y="0"/>
          <a:chExt cx="0" cy="0"/>
        </a:xfrm>
      </p:grpSpPr>
      <p:pic>
        <p:nvPicPr>
          <p:cNvPr id="8963" name="Google Shape;8963;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7"/>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a:t>
            </a:r>
            <a:endParaRPr dirty="0">
              <a:solidFill>
                <a:schemeClr val="dk1"/>
              </a:solidFill>
            </a:endParaRPr>
          </a:p>
        </p:txBody>
      </p:sp>
      <p:sp>
        <p:nvSpPr>
          <p:cNvPr id="129" name="Google Shape;129;p27"/>
          <p:cNvSpPr txBox="1">
            <a:spLocks noGrp="1"/>
          </p:cNvSpPr>
          <p:nvPr>
            <p:ph type="ctrTitle" idx="6"/>
          </p:nvPr>
        </p:nvSpPr>
        <p:spPr>
          <a:xfrm>
            <a:off x="2447454" y="3209339"/>
            <a:ext cx="199968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RESULTS &amp; </a:t>
            </a:r>
            <a:r>
              <a:rPr lang="en-US" dirty="0"/>
              <a:t>DISCUSSION</a:t>
            </a:r>
            <a:endParaRPr dirty="0"/>
          </a:p>
        </p:txBody>
      </p:sp>
      <p:sp>
        <p:nvSpPr>
          <p:cNvPr id="130" name="Google Shape;130;p27"/>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p:txBody>
      </p:sp>
      <p:sp>
        <p:nvSpPr>
          <p:cNvPr id="131" name="Google Shape;131;p27"/>
          <p:cNvSpPr txBox="1">
            <a:spLocks noGrp="1"/>
          </p:cNvSpPr>
          <p:nvPr>
            <p:ph type="title" idx="8"/>
          </p:nvPr>
        </p:nvSpPr>
        <p:spPr>
          <a:xfrm>
            <a:off x="2523804" y="2790672"/>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132" name="Google Shape;132;p27"/>
          <p:cNvSpPr txBox="1">
            <a:spLocks noGrp="1"/>
          </p:cNvSpPr>
          <p:nvPr>
            <p:ph type="ctrTitle"/>
          </p:nvPr>
        </p:nvSpPr>
        <p:spPr>
          <a:xfrm>
            <a:off x="2531205"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r>
              <a:rPr lang="en-US" dirty="0"/>
              <a:t>INTRODUCTION</a:t>
            </a:r>
            <a:endParaRPr dirty="0"/>
          </a:p>
        </p:txBody>
      </p:sp>
      <p:sp>
        <p:nvSpPr>
          <p:cNvPr id="133" name="Google Shape;133;p27"/>
          <p:cNvSpPr txBox="1">
            <a:spLocks noGrp="1"/>
          </p:cNvSpPr>
          <p:nvPr>
            <p:ph type="subTitle" idx="1"/>
          </p:nvPr>
        </p:nvSpPr>
        <p:spPr>
          <a:xfrm>
            <a:off x="2454855" y="2019553"/>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4" name="Google Shape;134;p27"/>
          <p:cNvSpPr txBox="1">
            <a:spLocks noGrp="1"/>
          </p:cNvSpPr>
          <p:nvPr>
            <p:ph type="title" idx="2"/>
          </p:nvPr>
        </p:nvSpPr>
        <p:spPr>
          <a:xfrm>
            <a:off x="2531205" y="1275185"/>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135" name="Google Shape;135;p27"/>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METHODOLOGY</a:t>
            </a:r>
            <a:endParaRPr dirty="0"/>
          </a:p>
        </p:txBody>
      </p:sp>
      <p:sp>
        <p:nvSpPr>
          <p:cNvPr id="136" name="Google Shape;136;p27"/>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7" name="Google Shape;137;p27"/>
          <p:cNvSpPr txBox="1">
            <a:spLocks noGrp="1"/>
          </p:cNvSpPr>
          <p:nvPr>
            <p:ph type="title" idx="5"/>
          </p:nvPr>
        </p:nvSpPr>
        <p:spPr>
          <a:xfrm>
            <a:off x="4876961" y="1272771"/>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138" name="Google Shape;138;p27"/>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139" name="Google Shape;139;p27"/>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a:p>
            <a:pPr marL="0" lvl="0" indent="0" algn="ctr" rtl="0">
              <a:spcBef>
                <a:spcPts val="0"/>
              </a:spcBef>
              <a:spcAft>
                <a:spcPts val="0"/>
              </a:spcAft>
              <a:buNone/>
            </a:pPr>
            <a:endParaRPr dirty="0">
              <a:solidFill>
                <a:schemeClr val="dk1"/>
              </a:solidFill>
            </a:endParaRPr>
          </a:p>
        </p:txBody>
      </p:sp>
      <p:sp>
        <p:nvSpPr>
          <p:cNvPr id="140" name="Google Shape;140;p27"/>
          <p:cNvSpPr txBox="1">
            <a:spLocks noGrp="1"/>
          </p:cNvSpPr>
          <p:nvPr>
            <p:ph type="title" idx="14"/>
          </p:nvPr>
        </p:nvSpPr>
        <p:spPr>
          <a:xfrm>
            <a:off x="4876961" y="2803496"/>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cxnSp>
        <p:nvCxnSpPr>
          <p:cNvPr id="141" name="Google Shape;141;p27"/>
          <p:cNvCxnSpPr/>
          <p:nvPr/>
        </p:nvCxnSpPr>
        <p:spPr>
          <a:xfrm>
            <a:off x="3850800" y="1586750"/>
            <a:ext cx="1442400" cy="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27"/>
          <p:cNvSpPr/>
          <p:nvPr/>
        </p:nvSpPr>
        <p:spPr>
          <a:xfrm>
            <a:off x="2404784"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sp>
        <p:nvSpPr>
          <p:cNvPr id="143" name="Google Shape;143;p27"/>
          <p:cNvSpPr/>
          <p:nvPr/>
        </p:nvSpPr>
        <p:spPr>
          <a:xfrm flipH="1">
            <a:off x="6210303"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cxnSp>
        <p:nvCxnSpPr>
          <p:cNvPr id="144" name="Google Shape;144;p27"/>
          <p:cNvCxnSpPr/>
          <p:nvPr/>
        </p:nvCxnSpPr>
        <p:spPr>
          <a:xfrm>
            <a:off x="3850800" y="3166464"/>
            <a:ext cx="1442400" cy="0"/>
          </a:xfrm>
          <a:prstGeom prst="straightConnector1">
            <a:avLst/>
          </a:prstGeom>
          <a:noFill/>
          <a:ln w="9525" cap="flat" cmpd="sng">
            <a:solidFill>
              <a:schemeClr val="dk1"/>
            </a:solidFill>
            <a:prstDash val="solid"/>
            <a:round/>
            <a:headEnd type="none" w="med" len="med"/>
            <a:tailEnd type="none" w="med" len="med"/>
          </a:ln>
        </p:spPr>
      </p:cxnSp>
      <p:sp>
        <p:nvSpPr>
          <p:cNvPr id="19" name="TextBox 18">
            <a:extLst>
              <a:ext uri="{FF2B5EF4-FFF2-40B4-BE49-F238E27FC236}">
                <a16:creationId xmlns:a16="http://schemas.microsoft.com/office/drawing/2014/main" id="{71EA91B2-6E7C-4F79-A7E0-3A75B9212A4C}"/>
              </a:ext>
            </a:extLst>
          </p:cNvPr>
          <p:cNvSpPr txBox="1"/>
          <p:nvPr/>
        </p:nvSpPr>
        <p:spPr>
          <a:xfrm>
            <a:off x="8708833" y="4740925"/>
            <a:ext cx="348867" cy="307777"/>
          </a:xfrm>
          <a:prstGeom prst="rect">
            <a:avLst/>
          </a:prstGeom>
          <a:noFill/>
        </p:spPr>
        <p:txBody>
          <a:bodyPr wrap="square" rtlCol="0">
            <a:spAutoFit/>
          </a:bodyPr>
          <a:lstStyle/>
          <a:p>
            <a:r>
              <a:rPr lang="en-US" dirty="0"/>
              <a:t>3</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770450" y="2001750"/>
            <a:ext cx="3780914"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280" name="Google Shape;280;p32"/>
          <p:cNvSpPr/>
          <p:nvPr/>
        </p:nvSpPr>
        <p:spPr>
          <a:xfrm>
            <a:off x="2640378" y="2571750"/>
            <a:ext cx="4065224"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
        <p:nvSpPr>
          <p:cNvPr id="4" name="Google Shape;150;p28">
            <a:extLst>
              <a:ext uri="{FF2B5EF4-FFF2-40B4-BE49-F238E27FC236}">
                <a16:creationId xmlns:a16="http://schemas.microsoft.com/office/drawing/2014/main" id="{50F74D9B-48A1-4AA0-8900-FB3BE6DF7E13}"/>
              </a:ext>
            </a:extLst>
          </p:cNvPr>
          <p:cNvSpPr txBox="1">
            <a:spLocks/>
          </p:cNvSpPr>
          <p:nvPr/>
        </p:nvSpPr>
        <p:spPr>
          <a:xfrm>
            <a:off x="3672289" y="2861397"/>
            <a:ext cx="1979364" cy="67869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900" i="1" dirty="0">
                <a:solidFill>
                  <a:schemeClr val="bg2">
                    <a:lumMod val="60000"/>
                    <a:lumOff val="40000"/>
                  </a:schemeClr>
                </a:solidFill>
              </a:rPr>
              <a:t>A section break slide like this will not count as a slide. It is there for good organization of the presentation.</a:t>
            </a:r>
          </a:p>
        </p:txBody>
      </p:sp>
    </p:spTree>
    <p:extLst>
      <p:ext uri="{BB962C8B-B14F-4D97-AF65-F5344CB8AC3E}">
        <p14:creationId xmlns:p14="http://schemas.microsoft.com/office/powerpoint/2010/main" val="4752773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8"/>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1"/>
                </a:solidFill>
              </a:rPr>
              <a:t>INTRODUCTION</a:t>
            </a:r>
            <a:endParaRPr sz="2800" dirty="0">
              <a:solidFill>
                <a:schemeClr val="tx1"/>
              </a:solidFill>
            </a:endParaRPr>
          </a:p>
        </p:txBody>
      </p:sp>
      <p:sp>
        <p:nvSpPr>
          <p:cNvPr id="150" name="Google Shape;150;p28"/>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latin typeface="+mj-lt"/>
              </a:rPr>
              <a:t>Introduction can span across multiple slides. Keep in mind, your presentation should be limited to a maximum of 15 slides to accommodate the 10-minute time limit. </a:t>
            </a:r>
          </a:p>
          <a:p>
            <a:pPr marL="0" lvl="0" indent="0" algn="l" rtl="0">
              <a:spcBef>
                <a:spcPts val="0"/>
              </a:spcBef>
              <a:spcAft>
                <a:spcPts val="0"/>
              </a:spcAft>
              <a:buNone/>
            </a:pPr>
            <a:r>
              <a:rPr lang="en-US" sz="1100" dirty="0">
                <a:latin typeface="+mj-lt"/>
              </a:rPr>
              <a:t>Include the objective/motivation of the research, some background material for the audience to follow your work, and a brief outline of what you did here.</a:t>
            </a:r>
            <a:endParaRPr sz="1100" dirty="0">
              <a:latin typeface="+mj-lt"/>
            </a:endParaRPr>
          </a:p>
        </p:txBody>
      </p:sp>
      <p:sp>
        <p:nvSpPr>
          <p:cNvPr id="151" name="Google Shape;151;p28"/>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152" name="Google Shape;152;p28"/>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53" name="Google Shape;153;p28"/>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sp>
        <p:nvSpPr>
          <p:cNvPr id="7" name="TextBox 6">
            <a:extLst>
              <a:ext uri="{FF2B5EF4-FFF2-40B4-BE49-F238E27FC236}">
                <a16:creationId xmlns:a16="http://schemas.microsoft.com/office/drawing/2014/main" id="{E6D64632-9024-44B9-BA53-6CF25881C527}"/>
              </a:ext>
            </a:extLst>
          </p:cNvPr>
          <p:cNvSpPr txBox="1"/>
          <p:nvPr/>
        </p:nvSpPr>
        <p:spPr>
          <a:xfrm>
            <a:off x="8708833" y="4740925"/>
            <a:ext cx="348867" cy="307777"/>
          </a:xfrm>
          <a:prstGeom prst="rect">
            <a:avLst/>
          </a:prstGeom>
          <a:noFill/>
        </p:spPr>
        <p:txBody>
          <a:bodyPr wrap="square" rtlCol="0">
            <a:spAutoFit/>
          </a:bodyPr>
          <a:lstStyle/>
          <a:p>
            <a:r>
              <a:rPr lang="en-US" dirty="0"/>
              <a:t>4</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29"/>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179" name="Google Shape;179;p29"/>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solidFill>
                  <a:schemeClr val="accent2"/>
                </a:solidFill>
              </a:rPr>
              <a:t>TOPIC 1</a:t>
            </a:r>
            <a:endParaRPr dirty="0">
              <a:solidFill>
                <a:schemeClr val="accent2"/>
              </a:solidFill>
            </a:endParaRPr>
          </a:p>
        </p:txBody>
      </p:sp>
      <p:sp>
        <p:nvSpPr>
          <p:cNvPr id="180" name="Google Shape;180;p29"/>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No need to adhere to the graphics shown in here. You can use a list to outline the topics.</a:t>
            </a:r>
            <a:endParaRPr dirty="0">
              <a:latin typeface="+mn-lt"/>
            </a:endParaRPr>
          </a:p>
        </p:txBody>
      </p:sp>
      <p:sp>
        <p:nvSpPr>
          <p:cNvPr id="181" name="Google Shape;181;p29"/>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2"/>
                </a:solidFill>
              </a:rPr>
              <a:t>TOPIC 2</a:t>
            </a:r>
            <a:endParaRPr dirty="0">
              <a:solidFill>
                <a:schemeClr val="accent2"/>
              </a:solidFill>
            </a:endParaRPr>
          </a:p>
        </p:txBody>
      </p:sp>
      <p:sp>
        <p:nvSpPr>
          <p:cNvPr id="182" name="Google Shape;182;p29"/>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Your audience would consist of the chairs – experts in the field, and participants. </a:t>
            </a:r>
            <a:endParaRPr dirty="0">
              <a:latin typeface="+mn-lt"/>
            </a:endParaRPr>
          </a:p>
        </p:txBody>
      </p:sp>
      <p:sp>
        <p:nvSpPr>
          <p:cNvPr id="183" name="Google Shape;183;p29"/>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solidFill>
                  <a:schemeClr val="accent2"/>
                </a:solidFill>
              </a:rPr>
              <a:t>TOPIC 3</a:t>
            </a:r>
            <a:endParaRPr dirty="0">
              <a:solidFill>
                <a:schemeClr val="accent2"/>
              </a:solidFill>
            </a:endParaRPr>
          </a:p>
        </p:txBody>
      </p:sp>
      <p:sp>
        <p:nvSpPr>
          <p:cNvPr id="184" name="Google Shape;184;p29"/>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Keep the background to a maximum of 2 slides. You can explain things further when you present.</a:t>
            </a:r>
            <a:endParaRPr dirty="0">
              <a:latin typeface="+mn-lt"/>
            </a:endParaRPr>
          </a:p>
        </p:txBody>
      </p:sp>
      <p:sp>
        <p:nvSpPr>
          <p:cNvPr id="185" name="Google Shape;185;p29"/>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solidFill>
                  <a:schemeClr val="accent2"/>
                </a:solidFill>
              </a:rPr>
              <a:t>TOPIC 4</a:t>
            </a:r>
            <a:endParaRPr dirty="0">
              <a:solidFill>
                <a:schemeClr val="accent2"/>
              </a:solidFill>
            </a:endParaRPr>
          </a:p>
        </p:txBody>
      </p:sp>
      <p:sp>
        <p:nvSpPr>
          <p:cNvPr id="186" name="Google Shape;186;p29"/>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 can add/remove subtopics to your liking. You can also add a literature review here.</a:t>
            </a:r>
            <a:endParaRPr dirty="0">
              <a:latin typeface="+mn-lt"/>
            </a:endParaRPr>
          </a:p>
        </p:txBody>
      </p:sp>
      <p:cxnSp>
        <p:nvCxnSpPr>
          <p:cNvPr id="187" name="Google Shape;187;p29"/>
          <p:cNvCxnSpPr/>
          <p:nvPr/>
        </p:nvCxnSpPr>
        <p:spPr>
          <a:xfrm>
            <a:off x="3668825" y="2332375"/>
            <a:ext cx="0" cy="838800"/>
          </a:xfrm>
          <a:prstGeom prst="straightConnector1">
            <a:avLst/>
          </a:prstGeom>
          <a:noFill/>
          <a:ln w="9525" cap="flat" cmpd="sng">
            <a:solidFill>
              <a:schemeClr val="dk1"/>
            </a:solidFill>
            <a:prstDash val="solid"/>
            <a:round/>
            <a:headEnd type="none" w="med" len="med"/>
            <a:tailEnd type="none" w="med" len="med"/>
          </a:ln>
        </p:spPr>
      </p:cxnSp>
      <p:cxnSp>
        <p:nvCxnSpPr>
          <p:cNvPr id="188" name="Google Shape;188;p29"/>
          <p:cNvCxnSpPr/>
          <p:nvPr/>
        </p:nvCxnSpPr>
        <p:spPr>
          <a:xfrm>
            <a:off x="5403575" y="2332375"/>
            <a:ext cx="0" cy="838800"/>
          </a:xfrm>
          <a:prstGeom prst="straightConnector1">
            <a:avLst/>
          </a:prstGeom>
          <a:noFill/>
          <a:ln w="9525" cap="flat" cmpd="sng">
            <a:solidFill>
              <a:schemeClr val="dk1"/>
            </a:solidFill>
            <a:prstDash val="solid"/>
            <a:round/>
            <a:headEnd type="none" w="med" len="med"/>
            <a:tailEnd type="none" w="med" len="med"/>
          </a:ln>
        </p:spPr>
      </p:cxnSp>
      <p:sp>
        <p:nvSpPr>
          <p:cNvPr id="13" name="TextBox 12">
            <a:extLst>
              <a:ext uri="{FF2B5EF4-FFF2-40B4-BE49-F238E27FC236}">
                <a16:creationId xmlns:a16="http://schemas.microsoft.com/office/drawing/2014/main" id="{BFD1F274-27B5-4419-A49A-8C0B552463A6}"/>
              </a:ext>
            </a:extLst>
          </p:cNvPr>
          <p:cNvSpPr txBox="1"/>
          <p:nvPr/>
        </p:nvSpPr>
        <p:spPr>
          <a:xfrm>
            <a:off x="8708833" y="4740925"/>
            <a:ext cx="348867" cy="307777"/>
          </a:xfrm>
          <a:prstGeom prst="rect">
            <a:avLst/>
          </a:prstGeom>
          <a:noFill/>
        </p:spPr>
        <p:txBody>
          <a:bodyPr wrap="square" rtlCol="0">
            <a:spAutoFit/>
          </a:bodyPr>
          <a:lstStyle/>
          <a:p>
            <a:r>
              <a:rPr lang="en-US" dirty="0"/>
              <a:t>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30"/>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 OBJECTIVES</a:t>
            </a:r>
            <a:endParaRPr dirty="0"/>
          </a:p>
        </p:txBody>
      </p:sp>
      <p:sp>
        <p:nvSpPr>
          <p:cNvPr id="195" name="Google Shape;195;p30"/>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Again, it is OK to list your objectives of the research. The graphics are here just to show that there can be variations.</a:t>
            </a:r>
            <a:endParaRPr dirty="0">
              <a:latin typeface="+mn-lt"/>
            </a:endParaRPr>
          </a:p>
          <a:p>
            <a:pPr marL="0" lvl="0" indent="0" algn="ctr" rtl="0">
              <a:spcBef>
                <a:spcPts val="0"/>
              </a:spcBef>
              <a:spcAft>
                <a:spcPts val="0"/>
              </a:spcAft>
              <a:buNone/>
            </a:pPr>
            <a:endParaRPr dirty="0">
              <a:latin typeface="+mn-lt"/>
            </a:endParaRPr>
          </a:p>
          <a:p>
            <a:pPr marL="0" lvl="0" indent="0" algn="ctr" rtl="0">
              <a:spcBef>
                <a:spcPts val="0"/>
              </a:spcBef>
              <a:spcAft>
                <a:spcPts val="0"/>
              </a:spcAft>
              <a:buNone/>
            </a:pPr>
            <a:endParaRPr dirty="0">
              <a:latin typeface="+mn-lt"/>
            </a:endParaRPr>
          </a:p>
        </p:txBody>
      </p:sp>
      <p:sp>
        <p:nvSpPr>
          <p:cNvPr id="196" name="Google Shape;196;p30"/>
          <p:cNvSpPr txBox="1">
            <a:spLocks noGrp="1"/>
          </p:cNvSpPr>
          <p:nvPr>
            <p:ph type="ctrTitle" idx="5"/>
          </p:nvPr>
        </p:nvSpPr>
        <p:spPr>
          <a:xfrm>
            <a:off x="3262370" y="1817575"/>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accent2"/>
                </a:solidFill>
              </a:rPr>
              <a:t>TASK</a:t>
            </a:r>
            <a:endParaRPr dirty="0">
              <a:solidFill>
                <a:schemeClr val="accent2"/>
              </a:solidFill>
            </a:endParaRPr>
          </a:p>
        </p:txBody>
      </p:sp>
      <p:sp>
        <p:nvSpPr>
          <p:cNvPr id="197" name="Google Shape;197;p30"/>
          <p:cNvSpPr txBox="1">
            <a:spLocks noGrp="1"/>
          </p:cNvSpPr>
          <p:nvPr>
            <p:ph type="subTitle" idx="1"/>
          </p:nvPr>
        </p:nvSpPr>
        <p:spPr>
          <a:xfrm>
            <a:off x="1539100" y="3081613"/>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Research objectives should be clearly stated, so that the audience can follow you on why you did this research.</a:t>
            </a:r>
            <a:endParaRPr dirty="0">
              <a:latin typeface="+mn-lt"/>
            </a:endParaRPr>
          </a:p>
        </p:txBody>
      </p:sp>
      <p:sp>
        <p:nvSpPr>
          <p:cNvPr id="198" name="Google Shape;198;p30"/>
          <p:cNvSpPr txBox="1">
            <a:spLocks noGrp="1"/>
          </p:cNvSpPr>
          <p:nvPr>
            <p:ph type="ctrTitle"/>
          </p:nvPr>
        </p:nvSpPr>
        <p:spPr>
          <a:xfrm>
            <a:off x="1130470" y="2813736"/>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199" name="Google Shape;199;p30"/>
          <p:cNvSpPr txBox="1">
            <a:spLocks noGrp="1"/>
          </p:cNvSpPr>
          <p:nvPr>
            <p:ph type="subTitle" idx="2"/>
          </p:nvPr>
        </p:nvSpPr>
        <p:spPr>
          <a:xfrm>
            <a:off x="5802833" y="3112599"/>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Try to keep the objectives to a single slide. You can list the main objectives and explain them in the oral presentation.</a:t>
            </a:r>
            <a:endParaRPr dirty="0">
              <a:latin typeface="+mn-lt"/>
            </a:endParaRPr>
          </a:p>
        </p:txBody>
      </p:sp>
      <p:sp>
        <p:nvSpPr>
          <p:cNvPr id="200" name="Google Shape;200;p30"/>
          <p:cNvSpPr txBox="1">
            <a:spLocks noGrp="1"/>
          </p:cNvSpPr>
          <p:nvPr>
            <p:ph type="ctrTitle" idx="3"/>
          </p:nvPr>
        </p:nvSpPr>
        <p:spPr>
          <a:xfrm>
            <a:off x="5394230" y="28447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228" name="Google Shape;228;p30"/>
          <p:cNvSpPr/>
          <p:nvPr/>
        </p:nvSpPr>
        <p:spPr>
          <a:xfrm>
            <a:off x="2447375" y="1972225"/>
            <a:ext cx="1610175"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
        <p:nvSpPr>
          <p:cNvPr id="229" name="Google Shape;229;p30"/>
          <p:cNvSpPr/>
          <p:nvPr/>
        </p:nvSpPr>
        <p:spPr>
          <a:xfrm flipH="1">
            <a:off x="5093179" y="1972225"/>
            <a:ext cx="1597871"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
        <p:nvSpPr>
          <p:cNvPr id="11" name="TextBox 10">
            <a:extLst>
              <a:ext uri="{FF2B5EF4-FFF2-40B4-BE49-F238E27FC236}">
                <a16:creationId xmlns:a16="http://schemas.microsoft.com/office/drawing/2014/main" id="{31C8986F-8ED9-4A23-B1F0-4C97E668F7C3}"/>
              </a:ext>
            </a:extLst>
          </p:cNvPr>
          <p:cNvSpPr txBox="1"/>
          <p:nvPr/>
        </p:nvSpPr>
        <p:spPr>
          <a:xfrm>
            <a:off x="8708833" y="4740925"/>
            <a:ext cx="348867" cy="307777"/>
          </a:xfrm>
          <a:prstGeom prst="rect">
            <a:avLst/>
          </a:prstGeom>
          <a:noFill/>
        </p:spPr>
        <p:txBody>
          <a:bodyPr wrap="square" rtlCol="0">
            <a:spAutoFit/>
          </a:bodyPr>
          <a:lstStyle/>
          <a:p>
            <a:r>
              <a:rPr lang="en-US" dirty="0"/>
              <a:t>6</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3"/>
          <p:cNvSpPr txBox="1">
            <a:spLocks noGrp="1"/>
          </p:cNvSpPr>
          <p:nvPr>
            <p:ph type="ctrTitle" idx="6"/>
          </p:nvPr>
        </p:nvSpPr>
        <p:spPr>
          <a:xfrm>
            <a:off x="1218450" y="277175"/>
            <a:ext cx="67071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LITERATURE REVIEW</a:t>
            </a:r>
            <a:endParaRPr dirty="0"/>
          </a:p>
        </p:txBody>
      </p:sp>
      <p:sp>
        <p:nvSpPr>
          <p:cNvPr id="286" name="Google Shape;286;p33"/>
          <p:cNvSpPr txBox="1">
            <a:spLocks noGrp="1"/>
          </p:cNvSpPr>
          <p:nvPr>
            <p:ph type="subTitle" idx="1"/>
          </p:nvPr>
        </p:nvSpPr>
        <p:spPr>
          <a:xfrm>
            <a:off x="5954226" y="2345900"/>
            <a:ext cx="1727100" cy="9630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US" dirty="0">
                <a:latin typeface="+mn-lt"/>
              </a:rPr>
              <a:t>Again, this is only a suggestion, feel free to use different slides if you want.</a:t>
            </a:r>
            <a:endParaRPr dirty="0">
              <a:latin typeface="+mn-lt"/>
            </a:endParaRPr>
          </a:p>
          <a:p>
            <a:pPr marL="0" lvl="0" indent="0" algn="r" rtl="0">
              <a:spcBef>
                <a:spcPts val="1600"/>
              </a:spcBef>
              <a:spcAft>
                <a:spcPts val="0"/>
              </a:spcAft>
              <a:buNone/>
            </a:pPr>
            <a:endParaRPr dirty="0">
              <a:latin typeface="+mn-lt"/>
            </a:endParaRPr>
          </a:p>
        </p:txBody>
      </p:sp>
      <p:sp>
        <p:nvSpPr>
          <p:cNvPr id="287" name="Google Shape;287;p33"/>
          <p:cNvSpPr txBox="1">
            <a:spLocks noGrp="1"/>
          </p:cNvSpPr>
          <p:nvPr>
            <p:ph type="ctrTitle"/>
          </p:nvPr>
        </p:nvSpPr>
        <p:spPr>
          <a:xfrm>
            <a:off x="6314226" y="3469750"/>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G. Rai and S. </a:t>
            </a:r>
            <a:r>
              <a:rPr lang="en-US" dirty="0" err="1"/>
              <a:t>Dennet</a:t>
            </a:r>
            <a:r>
              <a:rPr lang="en-US" dirty="0"/>
              <a:t> (2019)</a:t>
            </a:r>
            <a:endParaRPr dirty="0"/>
          </a:p>
        </p:txBody>
      </p:sp>
      <p:sp>
        <p:nvSpPr>
          <p:cNvPr id="288" name="Google Shape;288;p33"/>
          <p:cNvSpPr txBox="1">
            <a:spLocks noGrp="1"/>
          </p:cNvSpPr>
          <p:nvPr>
            <p:ph type="subTitle" idx="2"/>
          </p:nvPr>
        </p:nvSpPr>
        <p:spPr>
          <a:xfrm>
            <a:off x="3749952" y="2348475"/>
            <a:ext cx="1727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Cite the things in your references slide, if possible.</a:t>
            </a:r>
            <a:endParaRPr dirty="0">
              <a:latin typeface="+mn-lt"/>
            </a:endParaRPr>
          </a:p>
        </p:txBody>
      </p:sp>
      <p:sp>
        <p:nvSpPr>
          <p:cNvPr id="289" name="Google Shape;289;p33"/>
          <p:cNvSpPr txBox="1">
            <a:spLocks noGrp="1"/>
          </p:cNvSpPr>
          <p:nvPr>
            <p:ph type="ctrTitle" idx="3"/>
          </p:nvPr>
        </p:nvSpPr>
        <p:spPr>
          <a:xfrm>
            <a:off x="4110027"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J. Doe, (2001)</a:t>
            </a:r>
            <a:endParaRPr dirty="0"/>
          </a:p>
        </p:txBody>
      </p:sp>
      <p:sp>
        <p:nvSpPr>
          <p:cNvPr id="290" name="Google Shape;290;p33"/>
          <p:cNvSpPr txBox="1">
            <a:spLocks noGrp="1"/>
          </p:cNvSpPr>
          <p:nvPr>
            <p:ph type="subTitle" idx="4"/>
          </p:nvPr>
        </p:nvSpPr>
        <p:spPr>
          <a:xfrm>
            <a:off x="1462675" y="2345900"/>
            <a:ext cx="1829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You can include the main idea in the literature that is relevant to your research here.</a:t>
            </a:r>
            <a:endParaRPr dirty="0">
              <a:latin typeface="+mn-lt"/>
            </a:endParaRPr>
          </a:p>
        </p:txBody>
      </p:sp>
      <p:sp>
        <p:nvSpPr>
          <p:cNvPr id="291" name="Google Shape;291;p33"/>
          <p:cNvSpPr txBox="1">
            <a:spLocks noGrp="1"/>
          </p:cNvSpPr>
          <p:nvPr>
            <p:ph type="ctrTitle" idx="5"/>
          </p:nvPr>
        </p:nvSpPr>
        <p:spPr>
          <a:xfrm>
            <a:off x="1924751"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 Author, (1986)</a:t>
            </a:r>
            <a:endParaRPr dirty="0"/>
          </a:p>
        </p:txBody>
      </p:sp>
      <p:sp>
        <p:nvSpPr>
          <p:cNvPr id="292" name="Google Shape;292;p33"/>
          <p:cNvSpPr txBox="1">
            <a:spLocks noGrp="1"/>
          </p:cNvSpPr>
          <p:nvPr>
            <p:ph type="ctrTitle" idx="3"/>
          </p:nvPr>
        </p:nvSpPr>
        <p:spPr>
          <a:xfrm>
            <a:off x="1462676" y="1800138"/>
            <a:ext cx="4794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1.</a:t>
            </a:r>
            <a:endParaRPr sz="3000">
              <a:solidFill>
                <a:schemeClr val="accent2"/>
              </a:solidFill>
            </a:endParaRPr>
          </a:p>
        </p:txBody>
      </p:sp>
      <p:sp>
        <p:nvSpPr>
          <p:cNvPr id="293" name="Google Shape;293;p33"/>
          <p:cNvSpPr txBox="1">
            <a:spLocks noGrp="1"/>
          </p:cNvSpPr>
          <p:nvPr>
            <p:ph type="ctrTitle" idx="3"/>
          </p:nvPr>
        </p:nvSpPr>
        <p:spPr>
          <a:xfrm>
            <a:off x="3749950" y="1800150"/>
            <a:ext cx="6513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2.</a:t>
            </a:r>
            <a:endParaRPr sz="3000">
              <a:solidFill>
                <a:schemeClr val="accent2"/>
              </a:solidFill>
            </a:endParaRPr>
          </a:p>
        </p:txBody>
      </p:sp>
      <p:sp>
        <p:nvSpPr>
          <p:cNvPr id="294" name="Google Shape;294;p33"/>
          <p:cNvSpPr txBox="1">
            <a:spLocks noGrp="1"/>
          </p:cNvSpPr>
          <p:nvPr>
            <p:ph type="ctrTitle" idx="3"/>
          </p:nvPr>
        </p:nvSpPr>
        <p:spPr>
          <a:xfrm>
            <a:off x="5878025" y="1800150"/>
            <a:ext cx="7101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3.</a:t>
            </a:r>
            <a:endParaRPr sz="3000">
              <a:solidFill>
                <a:schemeClr val="accent2"/>
              </a:solidFill>
            </a:endParaRPr>
          </a:p>
        </p:txBody>
      </p:sp>
      <p:cxnSp>
        <p:nvCxnSpPr>
          <p:cNvPr id="295" name="Google Shape;295;p33"/>
          <p:cNvCxnSpPr/>
          <p:nvPr/>
        </p:nvCxnSpPr>
        <p:spPr>
          <a:xfrm>
            <a:off x="1469475" y="2135150"/>
            <a:ext cx="1727100" cy="0"/>
          </a:xfrm>
          <a:prstGeom prst="straightConnector1">
            <a:avLst/>
          </a:prstGeom>
          <a:noFill/>
          <a:ln w="9525" cap="flat" cmpd="sng">
            <a:solidFill>
              <a:schemeClr val="dk1"/>
            </a:solidFill>
            <a:prstDash val="solid"/>
            <a:round/>
            <a:headEnd type="none" w="med" len="med"/>
            <a:tailEnd type="none" w="med" len="med"/>
          </a:ln>
        </p:spPr>
      </p:cxnSp>
      <p:cxnSp>
        <p:nvCxnSpPr>
          <p:cNvPr id="296" name="Google Shape;296;p33"/>
          <p:cNvCxnSpPr/>
          <p:nvPr/>
        </p:nvCxnSpPr>
        <p:spPr>
          <a:xfrm>
            <a:off x="3743576" y="2135150"/>
            <a:ext cx="1664700" cy="0"/>
          </a:xfrm>
          <a:prstGeom prst="straightConnector1">
            <a:avLst/>
          </a:prstGeom>
          <a:noFill/>
          <a:ln w="9525" cap="flat" cmpd="sng">
            <a:solidFill>
              <a:schemeClr val="dk1"/>
            </a:solidFill>
            <a:prstDash val="solid"/>
            <a:round/>
            <a:headEnd type="none" w="med" len="med"/>
            <a:tailEnd type="none" w="med" len="med"/>
          </a:ln>
        </p:spPr>
      </p:cxnSp>
      <p:cxnSp>
        <p:nvCxnSpPr>
          <p:cNvPr id="297" name="Google Shape;297;p33"/>
          <p:cNvCxnSpPr/>
          <p:nvPr/>
        </p:nvCxnSpPr>
        <p:spPr>
          <a:xfrm>
            <a:off x="5878025" y="2135150"/>
            <a:ext cx="1698000" cy="0"/>
          </a:xfrm>
          <a:prstGeom prst="straightConnector1">
            <a:avLst/>
          </a:prstGeom>
          <a:noFill/>
          <a:ln w="9525" cap="flat" cmpd="sng">
            <a:solidFill>
              <a:schemeClr val="dk1"/>
            </a:solidFill>
            <a:prstDash val="solid"/>
            <a:round/>
            <a:headEnd type="none" w="med" len="med"/>
            <a:tailEnd type="none" w="med" len="med"/>
          </a:ln>
        </p:spPr>
      </p:cxnSp>
      <p:sp>
        <p:nvSpPr>
          <p:cNvPr id="15" name="TextBox 14">
            <a:extLst>
              <a:ext uri="{FF2B5EF4-FFF2-40B4-BE49-F238E27FC236}">
                <a16:creationId xmlns:a16="http://schemas.microsoft.com/office/drawing/2014/main" id="{43918385-0589-4332-9EF1-4EBD53EC1E6C}"/>
              </a:ext>
            </a:extLst>
          </p:cNvPr>
          <p:cNvSpPr txBox="1"/>
          <p:nvPr/>
        </p:nvSpPr>
        <p:spPr>
          <a:xfrm>
            <a:off x="8708833" y="4740925"/>
            <a:ext cx="348867" cy="307777"/>
          </a:xfrm>
          <a:prstGeom prst="rect">
            <a:avLst/>
          </a:prstGeom>
          <a:noFill/>
        </p:spPr>
        <p:txBody>
          <a:bodyPr wrap="square" rtlCol="0">
            <a:spAutoFit/>
          </a:bodyPr>
          <a:lstStyle/>
          <a:p>
            <a:r>
              <a:rPr lang="en-US" dirty="0"/>
              <a:t>7</a:t>
            </a:r>
          </a:p>
        </p:txBody>
      </p:sp>
    </p:spTree>
  </p:cSld>
  <p:clrMapOvr>
    <a:masterClrMapping/>
  </p:clrMapOvr>
</p:sld>
</file>

<file path=ppt/theme/theme1.xml><?xml version="1.0" encoding="utf-8"?>
<a:theme xmlns:a="http://schemas.openxmlformats.org/drawingml/2006/main" name="Microbiology Breakthrough by Slidesgo">
  <a:themeElements>
    <a:clrScheme name="Simple Light">
      <a:dk1>
        <a:srgbClr val="252525"/>
      </a:dk1>
      <a:lt1>
        <a:srgbClr val="FFFFFF"/>
      </a:lt1>
      <a:dk2>
        <a:srgbClr val="595959"/>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152</TotalTime>
  <Words>1662</Words>
  <Application>Microsoft Office PowerPoint</Application>
  <PresentationFormat>On-screen Show (16:9)</PresentationFormat>
  <Paragraphs>254</Paragraphs>
  <Slides>34</Slides>
  <Notes>32</Notes>
  <HiddenSlides>14</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34</vt:i4>
      </vt:variant>
    </vt:vector>
  </HeadingPairs>
  <TitlesOfParts>
    <vt:vector size="48" baseType="lpstr">
      <vt:lpstr>Raleway</vt:lpstr>
      <vt:lpstr>Squada One</vt:lpstr>
      <vt:lpstr>Fira Sans Extra Condensed Medium</vt:lpstr>
      <vt:lpstr>Proxima Nova</vt:lpstr>
      <vt:lpstr>Arial Nova</vt:lpstr>
      <vt:lpstr>Cambria Math</vt:lpstr>
      <vt:lpstr>Proxima Nova Semibold</vt:lpstr>
      <vt:lpstr>Fira Sans Condensed</vt:lpstr>
      <vt:lpstr>Muli</vt:lpstr>
      <vt:lpstr>Raleway Thin</vt:lpstr>
      <vt:lpstr>Roboto Condensed Light</vt:lpstr>
      <vt:lpstr>Arial</vt:lpstr>
      <vt:lpstr>Microbiology Breakthrough by Slidesgo</vt:lpstr>
      <vt:lpstr>SlidesGo Final Pages</vt:lpstr>
      <vt:lpstr>PRESENTATION PREPARATION GUIDELINES</vt:lpstr>
      <vt:lpstr>CONTENTS OF THIS TEMPLATE</vt:lpstr>
      <vt:lpstr>GUIDELINES ONCE MORE</vt:lpstr>
      <vt:lpstr>CONTENTS</vt:lpstr>
      <vt:lpstr>INTRODUCTION</vt:lpstr>
      <vt:lpstr>INTRODUCTION</vt:lpstr>
      <vt:lpstr>BACKGROUND</vt:lpstr>
      <vt:lpstr>RESEARCH OBJECTIVES</vt:lpstr>
      <vt:lpstr>LITERATURE REVIEW</vt:lpstr>
      <vt:lpstr>METHODOLOGY</vt:lpstr>
      <vt:lpstr>METHODOLOGY</vt:lpstr>
      <vt:lpstr>FACTORS TO CONSIDER</vt:lpstr>
      <vt:lpstr>RESEARCH TIMELINE</vt:lpstr>
      <vt:lpstr>SUMMARY SLIDE</vt:lpstr>
      <vt:lpstr>GRAPH WITH TEXT</vt:lpstr>
      <vt:lpstr>COMPARISON TABLE</vt:lpstr>
      <vt:lpstr>CONCLUSIONS</vt:lpstr>
      <vt:lpstr>CONCLUSIONS</vt:lpstr>
      <vt:lpstr>REFERENCES</vt:lpstr>
      <vt:lpstr>PowerPoint Presentation</vt:lpstr>
      <vt:lpstr>PowerPoint Presentation</vt:lpstr>
      <vt:lpstr>THIS IS ANOTHER TYPE OF SECTION BREAK</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SUCCESS RATE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PREPARATION GUIDELINES</dc:title>
  <dc:creator>Ashwini</dc:creator>
  <cp:lastModifiedBy>Reviewer</cp:lastModifiedBy>
  <cp:revision>35</cp:revision>
  <dcterms:modified xsi:type="dcterms:W3CDTF">2021-10-11T08:45:59Z</dcterms:modified>
</cp:coreProperties>
</file>